
<file path=[Content_Types].xml><?xml version="1.0" encoding="utf-8"?>
<Types xmlns="http://schemas.openxmlformats.org/package/2006/content-types">
  <Default Extension="1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307" r:id="rId4"/>
    <p:sldId id="314" r:id="rId5"/>
    <p:sldId id="407" r:id="rId6"/>
    <p:sldId id="406" r:id="rId7"/>
    <p:sldId id="324" r:id="rId8"/>
    <p:sldId id="337" r:id="rId9"/>
    <p:sldId id="348" r:id="rId10"/>
    <p:sldId id="259" r:id="rId11"/>
    <p:sldId id="350" r:id="rId12"/>
    <p:sldId id="389" r:id="rId13"/>
    <p:sldId id="351" r:id="rId14"/>
    <p:sldId id="394" r:id="rId15"/>
    <p:sldId id="395" r:id="rId16"/>
    <p:sldId id="399" r:id="rId17"/>
    <p:sldId id="393" r:id="rId18"/>
    <p:sldId id="396" r:id="rId19"/>
    <p:sldId id="400" r:id="rId20"/>
    <p:sldId id="401" r:id="rId21"/>
    <p:sldId id="402" r:id="rId22"/>
    <p:sldId id="404" r:id="rId23"/>
    <p:sldId id="403" r:id="rId24"/>
    <p:sldId id="405" r:id="rId25"/>
    <p:sldId id="397" r:id="rId26"/>
    <p:sldId id="398" r:id="rId27"/>
    <p:sldId id="30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6A02A1-9E8E-4B87-9614-B1A9F2CECCAD}" v="217" dt="2024-10-07T19:56:27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ggs, Quinn" userId="bd4ed5c9-a142-40f7-8e5e-68f389f6aa57" providerId="ADAL" clId="{FA2134D4-EC0D-436C-BF9E-75719F0CB3F0}"/>
    <pc:docChg chg="undo custSel addSld delSld modSld sldOrd">
      <pc:chgData name="Briggs, Quinn" userId="bd4ed5c9-a142-40f7-8e5e-68f389f6aa57" providerId="ADAL" clId="{FA2134D4-EC0D-436C-BF9E-75719F0CB3F0}" dt="2023-09-20T18:12:55.758" v="3153" actId="20577"/>
      <pc:docMkLst>
        <pc:docMk/>
      </pc:docMkLst>
      <pc:sldChg chg="addSp delSp modSp mod">
        <pc:chgData name="Briggs, Quinn" userId="bd4ed5c9-a142-40f7-8e5e-68f389f6aa57" providerId="ADAL" clId="{FA2134D4-EC0D-436C-BF9E-75719F0CB3F0}" dt="2023-09-20T15:45:27.876" v="2288" actId="403"/>
        <pc:sldMkLst>
          <pc:docMk/>
          <pc:sldMk cId="387885261" sldId="258"/>
        </pc:sldMkLst>
        <pc:spChg chg="mo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2" creationId="{6FBBD0B5-8725-4580-F739-934901FE5ADE}"/>
          </ac:spMkLst>
        </pc:spChg>
        <pc:spChg chg="mod or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4" creationId="{AB24007D-85A8-7B60-32EA-B82B8D1A9565}"/>
          </ac:spMkLst>
        </pc:spChg>
        <pc:spChg chg="add mod or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5" creationId="{25D89F02-2B16-70D6-B3F0-A3DE8595F444}"/>
          </ac:spMkLst>
        </pc:spChg>
        <pc:spChg chg="del">
          <ac:chgData name="Briggs, Quinn" userId="bd4ed5c9-a142-40f7-8e5e-68f389f6aa57" providerId="ADAL" clId="{FA2134D4-EC0D-436C-BF9E-75719F0CB3F0}" dt="2023-09-20T15:43:20.002" v="2281" actId="478"/>
          <ac:spMkLst>
            <pc:docMk/>
            <pc:sldMk cId="387885261" sldId="258"/>
            <ac:spMk id="8" creationId="{AF6E5E9C-C1D9-77B3-E740-3390F387F701}"/>
          </ac:spMkLst>
        </pc:spChg>
        <pc:spChg chg="add mo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10" creationId="{A6A48543-712F-49DB-4F3F-A291D04345BC}"/>
          </ac:spMkLst>
        </pc:spChg>
        <pc:spChg chg="del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25" creationId="{572F6A24-139E-4EB5-86D2-431F42EF85CB}"/>
          </ac:spMkLst>
        </pc:spChg>
        <pc:spChg chg="del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36" creationId="{C9DA5B05-DD14-4860-AC45-02A8D2EE1AA5}"/>
          </ac:spMkLst>
        </pc:spChg>
        <pc:spChg chg="add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43" creationId="{572F6A24-139E-4EB5-86D2-431F42EF85CB}"/>
          </ac:spMkLst>
        </pc:spChg>
        <pc:spChg chg="add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51" creationId="{C9DA5B05-DD14-4860-AC45-02A8D2EE1AA5}"/>
          </ac:spMkLst>
        </pc:spChg>
        <pc:grpChg chg="del">
          <ac:chgData name="Briggs, Quinn" userId="bd4ed5c9-a142-40f7-8e5e-68f389f6aa57" providerId="ADAL" clId="{FA2134D4-EC0D-436C-BF9E-75719F0CB3F0}" dt="2023-09-20T15:45:01.956" v="2285" actId="26606"/>
          <ac:grpSpMkLst>
            <pc:docMk/>
            <pc:sldMk cId="387885261" sldId="258"/>
            <ac:grpSpMk id="30" creationId="{3963AE85-BE5D-4975-BACF-DDDCC9C2ACDE}"/>
          </ac:grpSpMkLst>
        </pc:grpChg>
        <pc:grpChg chg="add">
          <ac:chgData name="Briggs, Quinn" userId="bd4ed5c9-a142-40f7-8e5e-68f389f6aa57" providerId="ADAL" clId="{FA2134D4-EC0D-436C-BF9E-75719F0CB3F0}" dt="2023-09-20T15:45:01.956" v="2285" actId="26606"/>
          <ac:grpSpMkLst>
            <pc:docMk/>
            <pc:sldMk cId="387885261" sldId="258"/>
            <ac:grpSpMk id="45" creationId="{3963AE85-BE5D-4975-BACF-DDDCC9C2ACDE}"/>
          </ac:grpSpMkLst>
        </pc:grpChg>
        <pc:picChg chg="del">
          <ac:chgData name="Briggs, Quinn" userId="bd4ed5c9-a142-40f7-8e5e-68f389f6aa57" providerId="ADAL" clId="{FA2134D4-EC0D-436C-BF9E-75719F0CB3F0}" dt="2023-09-20T15:43:20.002" v="2281" actId="478"/>
          <ac:picMkLst>
            <pc:docMk/>
            <pc:sldMk cId="387885261" sldId="258"/>
            <ac:picMk id="6" creationId="{6A115576-259D-B314-6E21-94922AB78678}"/>
          </ac:picMkLst>
        </pc:picChg>
        <pc:picChg chg="add mod">
          <ac:chgData name="Briggs, Quinn" userId="bd4ed5c9-a142-40f7-8e5e-68f389f6aa57" providerId="ADAL" clId="{FA2134D4-EC0D-436C-BF9E-75719F0CB3F0}" dt="2023-09-20T15:45:01.956" v="2285" actId="26606"/>
          <ac:picMkLst>
            <pc:docMk/>
            <pc:sldMk cId="387885261" sldId="258"/>
            <ac:picMk id="9" creationId="{A88F3039-2385-CC26-79DB-8EBA9F01E4EE}"/>
          </ac:picMkLst>
        </pc:picChg>
        <pc:cxnChg chg="del">
          <ac:chgData name="Briggs, Quinn" userId="bd4ed5c9-a142-40f7-8e5e-68f389f6aa57" providerId="ADAL" clId="{FA2134D4-EC0D-436C-BF9E-75719F0CB3F0}" dt="2023-09-20T15:45:01.956" v="2285" actId="26606"/>
          <ac:cxnSpMkLst>
            <pc:docMk/>
            <pc:sldMk cId="387885261" sldId="258"/>
            <ac:cxnSpMk id="38" creationId="{36BE37AC-AD36-4C42-9B8C-C5500F4E7C63}"/>
          </ac:cxnSpMkLst>
        </pc:cxnChg>
        <pc:cxnChg chg="add">
          <ac:chgData name="Briggs, Quinn" userId="bd4ed5c9-a142-40f7-8e5e-68f389f6aa57" providerId="ADAL" clId="{FA2134D4-EC0D-436C-BF9E-75719F0CB3F0}" dt="2023-09-20T15:45:01.956" v="2285" actId="26606"/>
          <ac:cxnSpMkLst>
            <pc:docMk/>
            <pc:sldMk cId="387885261" sldId="258"/>
            <ac:cxnSpMk id="53" creationId="{36BE37AC-AD36-4C42-9B8C-C5500F4E7C63}"/>
          </ac:cxnSpMkLst>
        </pc:cxnChg>
      </pc:sldChg>
      <pc:sldChg chg="modSp">
        <pc:chgData name="Briggs, Quinn" userId="bd4ed5c9-a142-40f7-8e5e-68f389f6aa57" providerId="ADAL" clId="{FA2134D4-EC0D-436C-BF9E-75719F0CB3F0}" dt="2023-09-20T16:04:28.126" v="3052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FA2134D4-EC0D-436C-BF9E-75719F0CB3F0}" dt="2023-09-20T16:04:28.126" v="3052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FA2134D4-EC0D-436C-BF9E-75719F0CB3F0}" dt="2023-09-20T15:52:42.228" v="2826" actId="20577"/>
        <pc:sldMkLst>
          <pc:docMk/>
          <pc:sldMk cId="2406511063" sldId="308"/>
        </pc:sldMkLst>
        <pc:spChg chg="mod">
          <ac:chgData name="Briggs, Quinn" userId="bd4ed5c9-a142-40f7-8e5e-68f389f6aa57" providerId="ADAL" clId="{FA2134D4-EC0D-436C-BF9E-75719F0CB3F0}" dt="2023-09-20T15:52:42.228" v="2826" actId="20577"/>
          <ac:spMkLst>
            <pc:docMk/>
            <pc:sldMk cId="2406511063" sldId="308"/>
            <ac:spMk id="3" creationId="{F6CB2671-B852-D135-D89E-04BC2EAFBE2F}"/>
          </ac:spMkLst>
        </pc:spChg>
      </pc:sldChg>
      <pc:sldChg chg="modSp mod">
        <pc:chgData name="Briggs, Quinn" userId="bd4ed5c9-a142-40f7-8e5e-68f389f6aa57" providerId="ADAL" clId="{FA2134D4-EC0D-436C-BF9E-75719F0CB3F0}" dt="2023-09-20T15:27:27.222" v="1720" actId="20577"/>
        <pc:sldMkLst>
          <pc:docMk/>
          <pc:sldMk cId="505528828" sldId="324"/>
        </pc:sldMkLst>
        <pc:spChg chg="mod">
          <ac:chgData name="Briggs, Quinn" userId="bd4ed5c9-a142-40f7-8e5e-68f389f6aa57" providerId="ADAL" clId="{FA2134D4-EC0D-436C-BF9E-75719F0CB3F0}" dt="2023-09-20T15:27:27.222" v="1720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4059083083" sldId="325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3336766795" sldId="326"/>
        </pc:sldMkLst>
      </pc:sldChg>
      <pc:sldChg chg="modSp ord modAnim">
        <pc:chgData name="Briggs, Quinn" userId="bd4ed5c9-a142-40f7-8e5e-68f389f6aa57" providerId="ADAL" clId="{FA2134D4-EC0D-436C-BF9E-75719F0CB3F0}" dt="2023-09-20T16:20:49.251" v="3067" actId="20577"/>
        <pc:sldMkLst>
          <pc:docMk/>
          <pc:sldMk cId="2126244451" sldId="327"/>
        </pc:sldMkLst>
        <pc:spChg chg="mod">
          <ac:chgData name="Briggs, Quinn" userId="bd4ed5c9-a142-40f7-8e5e-68f389f6aa57" providerId="ADAL" clId="{FA2134D4-EC0D-436C-BF9E-75719F0CB3F0}" dt="2023-09-20T16:20:49.251" v="3067" actId="20577"/>
          <ac:spMkLst>
            <pc:docMk/>
            <pc:sldMk cId="2126244451" sldId="327"/>
            <ac:spMk id="3" creationId="{C523D8FC-C08D-8313-8A99-30098DFCC58C}"/>
          </ac:spMkLst>
        </pc:spChg>
      </pc:sldChg>
      <pc:sldChg chg="addSp modSp new mod setBg modAnim">
        <pc:chgData name="Briggs, Quinn" userId="bd4ed5c9-a142-40f7-8e5e-68f389f6aa57" providerId="ADAL" clId="{FA2134D4-EC0D-436C-BF9E-75719F0CB3F0}" dt="2023-09-20T16:03:54.475" v="3010" actId="255"/>
        <pc:sldMkLst>
          <pc:docMk/>
          <pc:sldMk cId="218869455" sldId="328"/>
        </pc:sldMkLst>
        <pc:spChg chg="mod">
          <ac:chgData name="Briggs, Quinn" userId="bd4ed5c9-a142-40f7-8e5e-68f389f6aa57" providerId="ADAL" clId="{FA2134D4-EC0D-436C-BF9E-75719F0CB3F0}" dt="2023-09-20T16:03:45.318" v="3009" actId="20577"/>
          <ac:spMkLst>
            <pc:docMk/>
            <pc:sldMk cId="218869455" sldId="328"/>
            <ac:spMk id="2" creationId="{C8AE6BFF-39D1-0DE2-5A7E-A3252F3AFFA7}"/>
          </ac:spMkLst>
        </pc:spChg>
        <pc:spChg chg="mod">
          <ac:chgData name="Briggs, Quinn" userId="bd4ed5c9-a142-40f7-8e5e-68f389f6aa57" providerId="ADAL" clId="{FA2134D4-EC0D-436C-BF9E-75719F0CB3F0}" dt="2023-09-20T16:03:54.475" v="3010" actId="255"/>
          <ac:spMkLst>
            <pc:docMk/>
            <pc:sldMk cId="218869455" sldId="328"/>
            <ac:spMk id="3" creationId="{D7DA8E45-2FD6-095C-EEAB-955C260AAB2F}"/>
          </ac:spMkLst>
        </pc:spChg>
        <pc:spChg chg="add mod">
          <ac:chgData name="Briggs, Quinn" userId="bd4ed5c9-a142-40f7-8e5e-68f389f6aa57" providerId="ADAL" clId="{FA2134D4-EC0D-436C-BF9E-75719F0CB3F0}" dt="2023-09-20T15:59:59.994" v="2887" actId="26606"/>
          <ac:spMkLst>
            <pc:docMk/>
            <pc:sldMk cId="218869455" sldId="328"/>
            <ac:spMk id="6" creationId="{BF2D2EEF-8788-9B5F-E28D-CDF2523EC4A4}"/>
          </ac:spMkLst>
        </pc:spChg>
        <pc:picChg chg="add mod">
          <ac:chgData name="Briggs, Quinn" userId="bd4ed5c9-a142-40f7-8e5e-68f389f6aa57" providerId="ADAL" clId="{FA2134D4-EC0D-436C-BF9E-75719F0CB3F0}" dt="2023-09-20T15:59:59.994" v="2887" actId="26606"/>
          <ac:picMkLst>
            <pc:docMk/>
            <pc:sldMk cId="218869455" sldId="328"/>
            <ac:picMk id="5" creationId="{C44F7566-FF68-FB9D-0251-C4F199C3DCA0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503058858" sldId="328"/>
        </pc:sldMkLst>
      </pc:sldChg>
      <pc:sldChg chg="modSp new del mod">
        <pc:chgData name="Briggs, Quinn" userId="bd4ed5c9-a142-40f7-8e5e-68f389f6aa57" providerId="ADAL" clId="{FA2134D4-EC0D-436C-BF9E-75719F0CB3F0}" dt="2023-09-20T14:50:50.985" v="43" actId="47"/>
        <pc:sldMkLst>
          <pc:docMk/>
          <pc:sldMk cId="4280411651" sldId="328"/>
        </pc:sldMkLst>
        <pc:spChg chg="mod">
          <ac:chgData name="Briggs, Quinn" userId="bd4ed5c9-a142-40f7-8e5e-68f389f6aa57" providerId="ADAL" clId="{FA2134D4-EC0D-436C-BF9E-75719F0CB3F0}" dt="2023-09-20T14:49:53.990" v="42" actId="20577"/>
          <ac:spMkLst>
            <pc:docMk/>
            <pc:sldMk cId="4280411651" sldId="328"/>
            <ac:spMk id="2" creationId="{75B9EFD1-B804-09B6-A7CB-3B90F9A436C5}"/>
          </ac:spMkLst>
        </pc:sp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708992443" sldId="329"/>
        </pc:sldMkLst>
      </pc:sldChg>
      <pc:sldChg chg="addSp modSp new del mod modAnim">
        <pc:chgData name="Briggs, Quinn" userId="bd4ed5c9-a142-40f7-8e5e-68f389f6aa57" providerId="ADAL" clId="{FA2134D4-EC0D-436C-BF9E-75719F0CB3F0}" dt="2023-09-20T15:04:36.457" v="1128" actId="47"/>
        <pc:sldMkLst>
          <pc:docMk/>
          <pc:sldMk cId="2948607260" sldId="329"/>
        </pc:sldMkLst>
        <pc:spChg chg="mod">
          <ac:chgData name="Briggs, Quinn" userId="bd4ed5c9-a142-40f7-8e5e-68f389f6aa57" providerId="ADAL" clId="{FA2134D4-EC0D-436C-BF9E-75719F0CB3F0}" dt="2023-09-20T15:02:40.023" v="1120" actId="20577"/>
          <ac:spMkLst>
            <pc:docMk/>
            <pc:sldMk cId="2948607260" sldId="329"/>
            <ac:spMk id="2" creationId="{69AE054A-8EE3-CCF3-3694-C3526BE2C4A8}"/>
          </ac:spMkLst>
        </pc:spChg>
        <pc:picChg chg="add mod">
          <ac:chgData name="Briggs, Quinn" userId="bd4ed5c9-a142-40f7-8e5e-68f389f6aa57" providerId="ADAL" clId="{FA2134D4-EC0D-436C-BF9E-75719F0CB3F0}" dt="2023-09-20T15:04:13.682" v="1123" actId="1076"/>
          <ac:picMkLst>
            <pc:docMk/>
            <pc:sldMk cId="2948607260" sldId="329"/>
            <ac:picMk id="3" creationId="{07CE5D88-E601-58D9-DDD6-B52745C92740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1676673723" sldId="330"/>
        </pc:sldMkLst>
      </pc:sldChg>
      <pc:sldChg chg="addSp modSp new mod modAnim">
        <pc:chgData name="Briggs, Quinn" userId="bd4ed5c9-a142-40f7-8e5e-68f389f6aa57" providerId="ADAL" clId="{FA2134D4-EC0D-436C-BF9E-75719F0CB3F0}" dt="2023-09-20T15:04:34.043" v="1127" actId="1076"/>
        <pc:sldMkLst>
          <pc:docMk/>
          <pc:sldMk cId="4240059314" sldId="330"/>
        </pc:sldMkLst>
        <pc:picChg chg="add mod">
          <ac:chgData name="Briggs, Quinn" userId="bd4ed5c9-a142-40f7-8e5e-68f389f6aa57" providerId="ADAL" clId="{FA2134D4-EC0D-436C-BF9E-75719F0CB3F0}" dt="2023-09-20T15:04:34.043" v="1127" actId="1076"/>
          <ac:picMkLst>
            <pc:docMk/>
            <pc:sldMk cId="4240059314" sldId="330"/>
            <ac:picMk id="2" creationId="{F79E77EF-7F80-1B2E-5B37-218163176339}"/>
          </ac:picMkLst>
        </pc:picChg>
      </pc:sldChg>
      <pc:sldChg chg="addSp modSp new mod setBg">
        <pc:chgData name="Briggs, Quinn" userId="bd4ed5c9-a142-40f7-8e5e-68f389f6aa57" providerId="ADAL" clId="{FA2134D4-EC0D-436C-BF9E-75719F0CB3F0}" dt="2023-09-20T18:12:55.758" v="3153" actId="20577"/>
        <pc:sldMkLst>
          <pc:docMk/>
          <pc:sldMk cId="3114130958" sldId="331"/>
        </pc:sldMkLst>
        <pc:spChg chg="mod">
          <ac:chgData name="Briggs, Quinn" userId="bd4ed5c9-a142-40f7-8e5e-68f389f6aa57" providerId="ADAL" clId="{FA2134D4-EC0D-436C-BF9E-75719F0CB3F0}" dt="2023-09-20T15:27:15.058" v="1707" actId="27636"/>
          <ac:spMkLst>
            <pc:docMk/>
            <pc:sldMk cId="3114130958" sldId="331"/>
            <ac:spMk id="2" creationId="{04741466-923A-928A-1C87-D85B8E5B276C}"/>
          </ac:spMkLst>
        </pc:spChg>
        <pc:spChg chg="mod">
          <ac:chgData name="Briggs, Quinn" userId="bd4ed5c9-a142-40f7-8e5e-68f389f6aa57" providerId="ADAL" clId="{FA2134D4-EC0D-436C-BF9E-75719F0CB3F0}" dt="2023-09-20T18:12:55.758" v="3153" actId="20577"/>
          <ac:spMkLst>
            <pc:docMk/>
            <pc:sldMk cId="3114130958" sldId="331"/>
            <ac:spMk id="3" creationId="{4B42A5F1-D7C6-E7AD-7A36-4E2E4CC79A76}"/>
          </ac:spMkLst>
        </pc:spChg>
        <pc:spChg chg="add mod">
          <ac:chgData name="Briggs, Quinn" userId="bd4ed5c9-a142-40f7-8e5e-68f389f6aa57" providerId="ADAL" clId="{FA2134D4-EC0D-436C-BF9E-75719F0CB3F0}" dt="2023-09-20T15:18:30.018" v="1658" actId="26606"/>
          <ac:spMkLst>
            <pc:docMk/>
            <pc:sldMk cId="3114130958" sldId="331"/>
            <ac:spMk id="6" creationId="{E973F48C-2818-07AD-C504-4A19B604CA6C}"/>
          </ac:spMkLst>
        </pc:spChg>
        <pc:picChg chg="add mod">
          <ac:chgData name="Briggs, Quinn" userId="bd4ed5c9-a142-40f7-8e5e-68f389f6aa57" providerId="ADAL" clId="{FA2134D4-EC0D-436C-BF9E-75719F0CB3F0}" dt="2023-09-20T15:18:30.018" v="1658" actId="26606"/>
          <ac:picMkLst>
            <pc:docMk/>
            <pc:sldMk cId="3114130958" sldId="331"/>
            <ac:picMk id="5" creationId="{314EADD6-DE5F-C116-B5BA-607F21C7FD31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3537285252" sldId="331"/>
        </pc:sldMkLst>
      </pc:sldChg>
      <pc:sldChg chg="addSp modSp new mod setBg modAnim">
        <pc:chgData name="Briggs, Quinn" userId="bd4ed5c9-a142-40f7-8e5e-68f389f6aa57" providerId="ADAL" clId="{FA2134D4-EC0D-436C-BF9E-75719F0CB3F0}" dt="2023-09-20T16:22:20.129" v="3070" actId="5793"/>
        <pc:sldMkLst>
          <pc:docMk/>
          <pc:sldMk cId="1284060098" sldId="332"/>
        </pc:sldMkLst>
        <pc:spChg chg="mod">
          <ac:chgData name="Briggs, Quinn" userId="bd4ed5c9-a142-40f7-8e5e-68f389f6aa57" providerId="ADAL" clId="{FA2134D4-EC0D-436C-BF9E-75719F0CB3F0}" dt="2023-09-20T16:22:20.129" v="3070" actId="5793"/>
          <ac:spMkLst>
            <pc:docMk/>
            <pc:sldMk cId="1284060098" sldId="332"/>
            <ac:spMk id="2" creationId="{AB6AFCB0-BB8D-0511-B1D3-9877AFA78A79}"/>
          </ac:spMkLst>
        </pc:spChg>
        <pc:spChg chg="mod ord">
          <ac:chgData name="Briggs, Quinn" userId="bd4ed5c9-a142-40f7-8e5e-68f389f6aa57" providerId="ADAL" clId="{FA2134D4-EC0D-436C-BF9E-75719F0CB3F0}" dt="2023-09-20T16:21:55.374" v="3068" actId="6549"/>
          <ac:spMkLst>
            <pc:docMk/>
            <pc:sldMk cId="1284060098" sldId="332"/>
            <ac:spMk id="3" creationId="{5B37BCA9-4E09-AD33-D4F4-29DA2AEE319C}"/>
          </ac:spMkLst>
        </pc:spChg>
        <pc:spChg chg="add mod">
          <ac:chgData name="Briggs, Quinn" userId="bd4ed5c9-a142-40f7-8e5e-68f389f6aa57" providerId="ADAL" clId="{FA2134D4-EC0D-436C-BF9E-75719F0CB3F0}" dt="2023-09-20T15:54:32.576" v="2850" actId="26606"/>
          <ac:spMkLst>
            <pc:docMk/>
            <pc:sldMk cId="1284060098" sldId="332"/>
            <ac:spMk id="6" creationId="{DC36866B-659D-C0D8-295A-F20BF3C92C43}"/>
          </ac:spMkLst>
        </pc:spChg>
        <pc:spChg chg="add">
          <ac:chgData name="Briggs, Quinn" userId="bd4ed5c9-a142-40f7-8e5e-68f389f6aa57" providerId="ADAL" clId="{FA2134D4-EC0D-436C-BF9E-75719F0CB3F0}" dt="2023-09-20T15:54:32.576" v="2850" actId="26606"/>
          <ac:spMkLst>
            <pc:docMk/>
            <pc:sldMk cId="1284060098" sldId="332"/>
            <ac:spMk id="11" creationId="{572F6A24-139E-4EB5-86D2-431F42EF85CB}"/>
          </ac:spMkLst>
        </pc:spChg>
        <pc:spChg chg="add">
          <ac:chgData name="Briggs, Quinn" userId="bd4ed5c9-a142-40f7-8e5e-68f389f6aa57" providerId="ADAL" clId="{FA2134D4-EC0D-436C-BF9E-75719F0CB3F0}" dt="2023-09-20T15:54:32.576" v="2850" actId="26606"/>
          <ac:spMkLst>
            <pc:docMk/>
            <pc:sldMk cId="1284060098" sldId="332"/>
            <ac:spMk id="19" creationId="{C9DA5B05-DD14-4860-AC45-02A8D2EE1AA5}"/>
          </ac:spMkLst>
        </pc:spChg>
        <pc:grpChg chg="add">
          <ac:chgData name="Briggs, Quinn" userId="bd4ed5c9-a142-40f7-8e5e-68f389f6aa57" providerId="ADAL" clId="{FA2134D4-EC0D-436C-BF9E-75719F0CB3F0}" dt="2023-09-20T15:54:32.576" v="2850" actId="26606"/>
          <ac:grpSpMkLst>
            <pc:docMk/>
            <pc:sldMk cId="1284060098" sldId="332"/>
            <ac:grpSpMk id="13" creationId="{3963AE85-BE5D-4975-BACF-DDDCC9C2ACDE}"/>
          </ac:grpSpMkLst>
        </pc:grpChg>
        <pc:picChg chg="add mod">
          <ac:chgData name="Briggs, Quinn" userId="bd4ed5c9-a142-40f7-8e5e-68f389f6aa57" providerId="ADAL" clId="{FA2134D4-EC0D-436C-BF9E-75719F0CB3F0}" dt="2023-09-20T15:54:32.576" v="2850" actId="26606"/>
          <ac:picMkLst>
            <pc:docMk/>
            <pc:sldMk cId="1284060098" sldId="332"/>
            <ac:picMk id="5" creationId="{4649B678-785F-A2E1-9FF4-7DD6654945B9}"/>
          </ac:picMkLst>
        </pc:picChg>
        <pc:cxnChg chg="add">
          <ac:chgData name="Briggs, Quinn" userId="bd4ed5c9-a142-40f7-8e5e-68f389f6aa57" providerId="ADAL" clId="{FA2134D4-EC0D-436C-BF9E-75719F0CB3F0}" dt="2023-09-20T15:54:32.576" v="2850" actId="26606"/>
          <ac:cxnSpMkLst>
            <pc:docMk/>
            <pc:sldMk cId="1284060098" sldId="332"/>
            <ac:cxnSpMk id="21" creationId="{36BE37AC-AD36-4C42-9B8C-C5500F4E7C63}"/>
          </ac:cxnSpMkLst>
        </pc:cxn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317819336" sldId="332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117708727" sldId="333"/>
        </pc:sldMkLst>
      </pc:sldChg>
      <pc:sldChg chg="addSp modSp new mod setBg">
        <pc:chgData name="Briggs, Quinn" userId="bd4ed5c9-a142-40f7-8e5e-68f389f6aa57" providerId="ADAL" clId="{FA2134D4-EC0D-436C-BF9E-75719F0CB3F0}" dt="2023-09-20T15:58:49.763" v="2855" actId="20577"/>
        <pc:sldMkLst>
          <pc:docMk/>
          <pc:sldMk cId="314428861" sldId="333"/>
        </pc:sldMkLst>
        <pc:spChg chg="mod">
          <ac:chgData name="Briggs, Quinn" userId="bd4ed5c9-a142-40f7-8e5e-68f389f6aa57" providerId="ADAL" clId="{FA2134D4-EC0D-436C-BF9E-75719F0CB3F0}" dt="2023-09-20T15:57:06.268" v="2854" actId="26606"/>
          <ac:spMkLst>
            <pc:docMk/>
            <pc:sldMk cId="314428861" sldId="333"/>
            <ac:spMk id="2" creationId="{D6895CE6-D90D-1612-2717-1B945DFC0DC0}"/>
          </ac:spMkLst>
        </pc:spChg>
        <pc:spChg chg="mod">
          <ac:chgData name="Briggs, Quinn" userId="bd4ed5c9-a142-40f7-8e5e-68f389f6aa57" providerId="ADAL" clId="{FA2134D4-EC0D-436C-BF9E-75719F0CB3F0}" dt="2023-09-20T15:58:49.763" v="2855" actId="20577"/>
          <ac:spMkLst>
            <pc:docMk/>
            <pc:sldMk cId="314428861" sldId="333"/>
            <ac:spMk id="3" creationId="{0DC91EA6-FC1A-4190-E7EC-5B85FDA1667E}"/>
          </ac:spMkLst>
        </pc:spChg>
        <pc:picChg chg="add mod">
          <ac:chgData name="Briggs, Quinn" userId="bd4ed5c9-a142-40f7-8e5e-68f389f6aa57" providerId="ADAL" clId="{FA2134D4-EC0D-436C-BF9E-75719F0CB3F0}" dt="2023-09-20T15:57:06.268" v="2854" actId="26606"/>
          <ac:picMkLst>
            <pc:docMk/>
            <pc:sldMk cId="314428861" sldId="333"/>
            <ac:picMk id="5" creationId="{CE1C76E6-2710-5776-05A8-8811876E8A59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365405561" sldId="334"/>
        </pc:sldMkLst>
      </pc:sldChg>
      <pc:sldChg chg="modSp new mod">
        <pc:chgData name="Briggs, Quinn" userId="bd4ed5c9-a142-40f7-8e5e-68f389f6aa57" providerId="ADAL" clId="{FA2134D4-EC0D-436C-BF9E-75719F0CB3F0}" dt="2023-09-20T15:59:24.798" v="2883" actId="20577"/>
        <pc:sldMkLst>
          <pc:docMk/>
          <pc:sldMk cId="2955658813" sldId="334"/>
        </pc:sldMkLst>
        <pc:spChg chg="mod">
          <ac:chgData name="Briggs, Quinn" userId="bd4ed5c9-a142-40f7-8e5e-68f389f6aa57" providerId="ADAL" clId="{FA2134D4-EC0D-436C-BF9E-75719F0CB3F0}" dt="2023-09-20T15:49:17.600" v="2705" actId="27636"/>
          <ac:spMkLst>
            <pc:docMk/>
            <pc:sldMk cId="2955658813" sldId="334"/>
            <ac:spMk id="2" creationId="{ADE43428-DE2D-8D31-1417-C64B5244A340}"/>
          </ac:spMkLst>
        </pc:spChg>
        <pc:spChg chg="mod">
          <ac:chgData name="Briggs, Quinn" userId="bd4ed5c9-a142-40f7-8e5e-68f389f6aa57" providerId="ADAL" clId="{FA2134D4-EC0D-436C-BF9E-75719F0CB3F0}" dt="2023-09-20T15:59:24.798" v="2883" actId="20577"/>
          <ac:spMkLst>
            <pc:docMk/>
            <pc:sldMk cId="2955658813" sldId="334"/>
            <ac:spMk id="3" creationId="{6F9CAD2F-CC9B-96BC-60AD-5485F72780AB}"/>
          </ac:spMkLst>
        </pc:spChg>
      </pc:sldChg>
      <pc:sldChg chg="addSp modSp new mod setBg modAnim">
        <pc:chgData name="Briggs, Quinn" userId="bd4ed5c9-a142-40f7-8e5e-68f389f6aa57" providerId="ADAL" clId="{FA2134D4-EC0D-436C-BF9E-75719F0CB3F0}" dt="2023-09-20T16:03:39.740" v="2996" actId="20577"/>
        <pc:sldMkLst>
          <pc:docMk/>
          <pc:sldMk cId="2625129871" sldId="335"/>
        </pc:sldMkLst>
        <pc:spChg chg="mod">
          <ac:chgData name="Briggs, Quinn" userId="bd4ed5c9-a142-40f7-8e5e-68f389f6aa57" providerId="ADAL" clId="{FA2134D4-EC0D-436C-BF9E-75719F0CB3F0}" dt="2023-09-20T16:03:39.740" v="2996" actId="20577"/>
          <ac:spMkLst>
            <pc:docMk/>
            <pc:sldMk cId="2625129871" sldId="335"/>
            <ac:spMk id="2" creationId="{6F2B74C1-81DC-AEFA-9408-D860B1B04745}"/>
          </ac:spMkLst>
        </pc:spChg>
        <pc:spChg chg="mod">
          <ac:chgData name="Briggs, Quinn" userId="bd4ed5c9-a142-40f7-8e5e-68f389f6aa57" providerId="ADAL" clId="{FA2134D4-EC0D-436C-BF9E-75719F0CB3F0}" dt="2023-09-20T16:02:09.610" v="2965" actId="20577"/>
          <ac:spMkLst>
            <pc:docMk/>
            <pc:sldMk cId="2625129871" sldId="335"/>
            <ac:spMk id="3" creationId="{08D5E132-E465-D9AC-12CD-2A223404D4C4}"/>
          </ac:spMkLst>
        </pc:spChg>
        <pc:spChg chg="add mod">
          <ac:chgData name="Briggs, Quinn" userId="bd4ed5c9-a142-40f7-8e5e-68f389f6aa57" providerId="ADAL" clId="{FA2134D4-EC0D-436C-BF9E-75719F0CB3F0}" dt="2023-09-20T16:01:40.299" v="2938" actId="26606"/>
          <ac:spMkLst>
            <pc:docMk/>
            <pc:sldMk cId="2625129871" sldId="335"/>
            <ac:spMk id="6" creationId="{12E7C668-BBB0-B7D6-187A-177654729FF7}"/>
          </ac:spMkLst>
        </pc:spChg>
        <pc:picChg chg="add mod">
          <ac:chgData name="Briggs, Quinn" userId="bd4ed5c9-a142-40f7-8e5e-68f389f6aa57" providerId="ADAL" clId="{FA2134D4-EC0D-436C-BF9E-75719F0CB3F0}" dt="2023-09-20T16:01:40.299" v="2938" actId="26606"/>
          <ac:picMkLst>
            <pc:docMk/>
            <pc:sldMk cId="2625129871" sldId="335"/>
            <ac:picMk id="5" creationId="{CF226702-E913-7D29-33E5-5F65B015EF81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4157366373" sldId="335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731596534" sldId="336"/>
        </pc:sldMkLst>
      </pc:sldChg>
      <pc:sldChg chg="addSp modSp new mod setBg">
        <pc:chgData name="Briggs, Quinn" userId="bd4ed5c9-a142-40f7-8e5e-68f389f6aa57" providerId="ADAL" clId="{FA2134D4-EC0D-436C-BF9E-75719F0CB3F0}" dt="2023-09-20T16:08:44.620" v="3061" actId="20577"/>
        <pc:sldMkLst>
          <pc:docMk/>
          <pc:sldMk cId="4260173139" sldId="336"/>
        </pc:sldMkLst>
        <pc:spChg chg="mod">
          <ac:chgData name="Briggs, Quinn" userId="bd4ed5c9-a142-40f7-8e5e-68f389f6aa57" providerId="ADAL" clId="{FA2134D4-EC0D-436C-BF9E-75719F0CB3F0}" dt="2023-09-20T16:03:34.716" v="2983" actId="20577"/>
          <ac:spMkLst>
            <pc:docMk/>
            <pc:sldMk cId="4260173139" sldId="336"/>
            <ac:spMk id="2" creationId="{A78A4473-A47C-38A1-BD74-C65A0B806A51}"/>
          </ac:spMkLst>
        </pc:spChg>
        <pc:spChg chg="mod">
          <ac:chgData name="Briggs, Quinn" userId="bd4ed5c9-a142-40f7-8e5e-68f389f6aa57" providerId="ADAL" clId="{FA2134D4-EC0D-436C-BF9E-75719F0CB3F0}" dt="2023-09-20T16:08:44.620" v="3061" actId="20577"/>
          <ac:spMkLst>
            <pc:docMk/>
            <pc:sldMk cId="4260173139" sldId="336"/>
            <ac:spMk id="3" creationId="{7FDBF06A-F463-A617-DBF9-F425B8C38247}"/>
          </ac:spMkLst>
        </pc:spChg>
        <pc:picChg chg="add mod">
          <ac:chgData name="Briggs, Quinn" userId="bd4ed5c9-a142-40f7-8e5e-68f389f6aa57" providerId="ADAL" clId="{FA2134D4-EC0D-436C-BF9E-75719F0CB3F0}" dt="2023-09-20T16:03:25.555" v="2973" actId="26606"/>
          <ac:picMkLst>
            <pc:docMk/>
            <pc:sldMk cId="4260173139" sldId="336"/>
            <ac:picMk id="5" creationId="{BAF83BF3-2BE7-99BF-D82B-BF0149BB610C}"/>
          </ac:picMkLst>
        </pc:picChg>
      </pc:sldChg>
      <pc:sldChg chg="del">
        <pc:chgData name="Briggs, Quinn" userId="bd4ed5c9-a142-40f7-8e5e-68f389f6aa57" providerId="ADAL" clId="{FA2134D4-EC0D-436C-BF9E-75719F0CB3F0}" dt="2023-09-20T14:49:36.419" v="13" actId="47"/>
        <pc:sldMkLst>
          <pc:docMk/>
          <pc:sldMk cId="814681342" sldId="337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037030275" sldId="338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3640091134" sldId="339"/>
        </pc:sldMkLst>
      </pc:sldChg>
    </pc:docChg>
  </pc:docChgLst>
  <pc:docChgLst>
    <pc:chgData name="Briggs, Quinn" userId="bd4ed5c9-a142-40f7-8e5e-68f389f6aa57" providerId="ADAL" clId="{FC6A02A1-9E8E-4B87-9614-B1A9F2CECCAD}"/>
    <pc:docChg chg="custSel addSld delSld modSld">
      <pc:chgData name="Briggs, Quinn" userId="bd4ed5c9-a142-40f7-8e5e-68f389f6aa57" providerId="ADAL" clId="{FC6A02A1-9E8E-4B87-9614-B1A9F2CECCAD}" dt="2024-10-07T19:59:15.569" v="344"/>
      <pc:docMkLst>
        <pc:docMk/>
      </pc:docMkLst>
      <pc:sldChg chg="modSp mod">
        <pc:chgData name="Briggs, Quinn" userId="bd4ed5c9-a142-40f7-8e5e-68f389f6aa57" providerId="ADAL" clId="{FC6A02A1-9E8E-4B87-9614-B1A9F2CECCAD}" dt="2024-10-04T16:48:48.621" v="8" actId="20577"/>
        <pc:sldMkLst>
          <pc:docMk/>
          <pc:sldMk cId="2574966087" sldId="256"/>
        </pc:sldMkLst>
        <pc:spChg chg="mod">
          <ac:chgData name="Briggs, Quinn" userId="bd4ed5c9-a142-40f7-8e5e-68f389f6aa57" providerId="ADAL" clId="{FC6A02A1-9E8E-4B87-9614-B1A9F2CECCAD}" dt="2024-10-04T16:48:48.621" v="8" actId="20577"/>
          <ac:spMkLst>
            <pc:docMk/>
            <pc:sldMk cId="2574966087" sldId="256"/>
            <ac:spMk id="2" creationId="{DA4ED321-CEFB-2F14-91B2-B8D3996E830C}"/>
          </ac:spMkLst>
        </pc:spChg>
      </pc:sldChg>
      <pc:sldChg chg="modSp">
        <pc:chgData name="Briggs, Quinn" userId="bd4ed5c9-a142-40f7-8e5e-68f389f6aa57" providerId="ADAL" clId="{FC6A02A1-9E8E-4B87-9614-B1A9F2CECCAD}" dt="2024-10-07T19:56:27.555" v="343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FC6A02A1-9E8E-4B87-9614-B1A9F2CECCAD}" dt="2024-10-07T19:56:27.555" v="343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addSp delSp modSp add del mod setBg delDesignElem">
        <pc:chgData name="Briggs, Quinn" userId="bd4ed5c9-a142-40f7-8e5e-68f389f6aa57" providerId="ADAL" clId="{FC6A02A1-9E8E-4B87-9614-B1A9F2CECCAD}" dt="2024-10-07T19:55:34.584" v="310" actId="2696"/>
        <pc:sldMkLst>
          <pc:docMk/>
          <pc:sldMk cId="883454503" sldId="314"/>
        </pc:sldMkLst>
        <pc:spChg chg="mod">
          <ac:chgData name="Briggs, Quinn" userId="bd4ed5c9-a142-40f7-8e5e-68f389f6aa57" providerId="ADAL" clId="{FC6A02A1-9E8E-4B87-9614-B1A9F2CECCAD}" dt="2024-10-04T16:48:30.088" v="3" actId="26606"/>
          <ac:spMkLst>
            <pc:docMk/>
            <pc:sldMk cId="883454503" sldId="314"/>
            <ac:spMk id="2" creationId="{834874A1-2839-6424-B80E-B8510EBDE7DA}"/>
          </ac:spMkLst>
        </pc:spChg>
        <pc:spChg chg="mod ord">
          <ac:chgData name="Briggs, Quinn" userId="bd4ed5c9-a142-40f7-8e5e-68f389f6aa57" providerId="ADAL" clId="{FC6A02A1-9E8E-4B87-9614-B1A9F2CECCAD}" dt="2024-10-04T16:48:35.500" v="4" actId="12"/>
          <ac:spMkLst>
            <pc:docMk/>
            <pc:sldMk cId="883454503" sldId="314"/>
            <ac:spMk id="3" creationId="{03E2C07E-6804-C990-2012-54F25DC891D8}"/>
          </ac:spMkLst>
        </pc:spChg>
        <pc:spChg chg="add">
          <ac:chgData name="Briggs, Quinn" userId="bd4ed5c9-a142-40f7-8e5e-68f389f6aa57" providerId="ADAL" clId="{FC6A02A1-9E8E-4B87-9614-B1A9F2CECCAD}" dt="2024-10-04T16:48:30.088" v="3" actId="26606"/>
          <ac:spMkLst>
            <pc:docMk/>
            <pc:sldMk cId="883454503" sldId="314"/>
            <ac:spMk id="7" creationId="{572F6A24-139E-4EB5-86D2-431F42EF85CB}"/>
          </ac:spMkLst>
        </pc:spChg>
        <pc:spChg chg="del">
          <ac:chgData name="Briggs, Quinn" userId="bd4ed5c9-a142-40f7-8e5e-68f389f6aa57" providerId="ADAL" clId="{FC6A02A1-9E8E-4B87-9614-B1A9F2CECCAD}" dt="2024-10-04T16:48:19.789" v="1"/>
          <ac:spMkLst>
            <pc:docMk/>
            <pc:sldMk cId="883454503" sldId="314"/>
            <ac:spMk id="10" creationId="{94DBFBD2-23B9-4007-B82F-D0C394407024}"/>
          </ac:spMkLst>
        </pc:spChg>
        <pc:spChg chg="add">
          <ac:chgData name="Briggs, Quinn" userId="bd4ed5c9-a142-40f7-8e5e-68f389f6aa57" providerId="ADAL" clId="{FC6A02A1-9E8E-4B87-9614-B1A9F2CECCAD}" dt="2024-10-04T16:48:30.088" v="3" actId="26606"/>
          <ac:spMkLst>
            <pc:docMk/>
            <pc:sldMk cId="883454503" sldId="314"/>
            <ac:spMk id="18" creationId="{C9DA5B05-DD14-4860-AC45-02A8D2EE1AA5}"/>
          </ac:spMkLst>
        </pc:spChg>
        <pc:grpChg chg="add">
          <ac:chgData name="Briggs, Quinn" userId="bd4ed5c9-a142-40f7-8e5e-68f389f6aa57" providerId="ADAL" clId="{FC6A02A1-9E8E-4B87-9614-B1A9F2CECCAD}" dt="2024-10-04T16:48:30.088" v="3" actId="26606"/>
          <ac:grpSpMkLst>
            <pc:docMk/>
            <pc:sldMk cId="883454503" sldId="314"/>
            <ac:grpSpMk id="12" creationId="{3963AE85-BE5D-4975-BACF-DDDCC9C2ACDE}"/>
          </ac:grpSpMkLst>
        </pc:grpChg>
        <pc:picChg chg="mod">
          <ac:chgData name="Briggs, Quinn" userId="bd4ed5c9-a142-40f7-8e5e-68f389f6aa57" providerId="ADAL" clId="{FC6A02A1-9E8E-4B87-9614-B1A9F2CECCAD}" dt="2024-10-04T16:48:30.088" v="3" actId="26606"/>
          <ac:picMkLst>
            <pc:docMk/>
            <pc:sldMk cId="883454503" sldId="314"/>
            <ac:picMk id="5" creationId="{2D06E61D-8E0D-0232-6CAD-5084C8B292A0}"/>
          </ac:picMkLst>
        </pc:picChg>
        <pc:cxnChg chg="add">
          <ac:chgData name="Briggs, Quinn" userId="bd4ed5c9-a142-40f7-8e5e-68f389f6aa57" providerId="ADAL" clId="{FC6A02A1-9E8E-4B87-9614-B1A9F2CECCAD}" dt="2024-10-04T16:48:30.088" v="3" actId="26606"/>
          <ac:cxnSpMkLst>
            <pc:docMk/>
            <pc:sldMk cId="883454503" sldId="314"/>
            <ac:cxnSpMk id="20" creationId="{36BE37AC-AD36-4C42-9B8C-C5500F4E7C63}"/>
          </ac:cxnSpMkLst>
        </pc:cxnChg>
      </pc:sldChg>
      <pc:sldChg chg="addSp delSp modSp add mod setBg delDesignElem">
        <pc:chgData name="Briggs, Quinn" userId="bd4ed5c9-a142-40f7-8e5e-68f389f6aa57" providerId="ADAL" clId="{FC6A02A1-9E8E-4B87-9614-B1A9F2CECCAD}" dt="2024-10-07T19:56:09.922" v="316" actId="26606"/>
        <pc:sldMkLst>
          <pc:docMk/>
          <pc:sldMk cId="4018794941" sldId="314"/>
        </pc:sldMkLst>
        <pc:spChg chg="del">
          <ac:chgData name="Briggs, Quinn" userId="bd4ed5c9-a142-40f7-8e5e-68f389f6aa57" providerId="ADAL" clId="{FC6A02A1-9E8E-4B87-9614-B1A9F2CECCAD}" dt="2024-10-07T19:55:36.645" v="313"/>
          <ac:spMkLst>
            <pc:docMk/>
            <pc:sldMk cId="4018794941" sldId="314"/>
            <ac:spMk id="7" creationId="{572F6A24-139E-4EB5-86D2-431F42EF85CB}"/>
          </ac:spMkLst>
        </pc:spChg>
        <pc:spChg chg="add">
          <ac:chgData name="Briggs, Quinn" userId="bd4ed5c9-a142-40f7-8e5e-68f389f6aa57" providerId="ADAL" clId="{FC6A02A1-9E8E-4B87-9614-B1A9F2CECCAD}" dt="2024-10-07T19:56:09.922" v="316" actId="26606"/>
          <ac:spMkLst>
            <pc:docMk/>
            <pc:sldMk cId="4018794941" sldId="314"/>
            <ac:spMk id="9" creationId="{C9DA5B05-DD14-4860-AC45-02A8D2EE1AA5}"/>
          </ac:spMkLst>
        </pc:spChg>
        <pc:spChg chg="add">
          <ac:chgData name="Briggs, Quinn" userId="bd4ed5c9-a142-40f7-8e5e-68f389f6aa57" providerId="ADAL" clId="{FC6A02A1-9E8E-4B87-9614-B1A9F2CECCAD}" dt="2024-10-07T19:56:09.922" v="316" actId="26606"/>
          <ac:spMkLst>
            <pc:docMk/>
            <pc:sldMk cId="4018794941" sldId="314"/>
            <ac:spMk id="10" creationId="{572F6A24-139E-4EB5-86D2-431F42EF85CB}"/>
          </ac:spMkLst>
        </pc:spChg>
        <pc:spChg chg="del">
          <ac:chgData name="Briggs, Quinn" userId="bd4ed5c9-a142-40f7-8e5e-68f389f6aa57" providerId="ADAL" clId="{FC6A02A1-9E8E-4B87-9614-B1A9F2CECCAD}" dt="2024-10-07T19:55:36.645" v="313"/>
          <ac:spMkLst>
            <pc:docMk/>
            <pc:sldMk cId="4018794941" sldId="314"/>
            <ac:spMk id="18" creationId="{C9DA5B05-DD14-4860-AC45-02A8D2EE1AA5}"/>
          </ac:spMkLst>
        </pc:spChg>
        <pc:grpChg chg="add">
          <ac:chgData name="Briggs, Quinn" userId="bd4ed5c9-a142-40f7-8e5e-68f389f6aa57" providerId="ADAL" clId="{FC6A02A1-9E8E-4B87-9614-B1A9F2CECCAD}" dt="2024-10-07T19:56:09.922" v="316" actId="26606"/>
          <ac:grpSpMkLst>
            <pc:docMk/>
            <pc:sldMk cId="4018794941" sldId="314"/>
            <ac:grpSpMk id="8" creationId="{3963AE85-BE5D-4975-BACF-DDDCC9C2ACDE}"/>
          </ac:grpSpMkLst>
        </pc:grpChg>
        <pc:grpChg chg="del">
          <ac:chgData name="Briggs, Quinn" userId="bd4ed5c9-a142-40f7-8e5e-68f389f6aa57" providerId="ADAL" clId="{FC6A02A1-9E8E-4B87-9614-B1A9F2CECCAD}" dt="2024-10-07T19:55:36.645" v="313"/>
          <ac:grpSpMkLst>
            <pc:docMk/>
            <pc:sldMk cId="4018794941" sldId="314"/>
            <ac:grpSpMk id="12" creationId="{3963AE85-BE5D-4975-BACF-DDDCC9C2ACDE}"/>
          </ac:grpSpMkLst>
        </pc:grpChg>
        <pc:picChg chg="mod">
          <ac:chgData name="Briggs, Quinn" userId="bd4ed5c9-a142-40f7-8e5e-68f389f6aa57" providerId="ADAL" clId="{FC6A02A1-9E8E-4B87-9614-B1A9F2CECCAD}" dt="2024-10-07T19:56:09.922" v="316" actId="26606"/>
          <ac:picMkLst>
            <pc:docMk/>
            <pc:sldMk cId="4018794941" sldId="314"/>
            <ac:picMk id="5" creationId="{2D06E61D-8E0D-0232-6CAD-5084C8B292A0}"/>
          </ac:picMkLst>
        </pc:picChg>
        <pc:cxnChg chg="add">
          <ac:chgData name="Briggs, Quinn" userId="bd4ed5c9-a142-40f7-8e5e-68f389f6aa57" providerId="ADAL" clId="{FC6A02A1-9E8E-4B87-9614-B1A9F2CECCAD}" dt="2024-10-07T19:56:09.922" v="316" actId="26606"/>
          <ac:cxnSpMkLst>
            <pc:docMk/>
            <pc:sldMk cId="4018794941" sldId="314"/>
            <ac:cxnSpMk id="11" creationId="{36BE37AC-AD36-4C42-9B8C-C5500F4E7C63}"/>
          </ac:cxnSpMkLst>
        </pc:cxnChg>
        <pc:cxnChg chg="del">
          <ac:chgData name="Briggs, Quinn" userId="bd4ed5c9-a142-40f7-8e5e-68f389f6aa57" providerId="ADAL" clId="{FC6A02A1-9E8E-4B87-9614-B1A9F2CECCAD}" dt="2024-10-07T19:55:36.645" v="313"/>
          <ac:cxnSpMkLst>
            <pc:docMk/>
            <pc:sldMk cId="4018794941" sldId="314"/>
            <ac:cxnSpMk id="20" creationId="{36BE37AC-AD36-4C42-9B8C-C5500F4E7C63}"/>
          </ac:cxnSpMkLst>
        </pc:cxnChg>
      </pc:sldChg>
      <pc:sldChg chg="modSp mod">
        <pc:chgData name="Briggs, Quinn" userId="bd4ed5c9-a142-40f7-8e5e-68f389f6aa57" providerId="ADAL" clId="{FC6A02A1-9E8E-4B87-9614-B1A9F2CECCAD}" dt="2024-10-04T16:52:22.410" v="244" actId="20577"/>
        <pc:sldMkLst>
          <pc:docMk/>
          <pc:sldMk cId="505528828" sldId="324"/>
        </pc:sldMkLst>
        <pc:spChg chg="mod">
          <ac:chgData name="Briggs, Quinn" userId="bd4ed5c9-a142-40f7-8e5e-68f389f6aa57" providerId="ADAL" clId="{FC6A02A1-9E8E-4B87-9614-B1A9F2CECCAD}" dt="2024-10-04T16:52:22.410" v="244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del">
        <pc:chgData name="Briggs, Quinn" userId="bd4ed5c9-a142-40f7-8e5e-68f389f6aa57" providerId="ADAL" clId="{FC6A02A1-9E8E-4B87-9614-B1A9F2CECCAD}" dt="2024-10-04T16:48:21.259" v="2" actId="47"/>
        <pc:sldMkLst>
          <pc:docMk/>
          <pc:sldMk cId="1746695520" sldId="347"/>
        </pc:sldMkLst>
      </pc:sldChg>
      <pc:sldChg chg="modSp mod">
        <pc:chgData name="Briggs, Quinn" userId="bd4ed5c9-a142-40f7-8e5e-68f389f6aa57" providerId="ADAL" clId="{FC6A02A1-9E8E-4B87-9614-B1A9F2CECCAD}" dt="2024-10-07T19:59:15.569" v="344"/>
        <pc:sldMkLst>
          <pc:docMk/>
          <pc:sldMk cId="2707827737" sldId="397"/>
        </pc:sldMkLst>
        <pc:spChg chg="mod">
          <ac:chgData name="Briggs, Quinn" userId="bd4ed5c9-a142-40f7-8e5e-68f389f6aa57" providerId="ADAL" clId="{FC6A02A1-9E8E-4B87-9614-B1A9F2CECCAD}" dt="2024-10-07T19:59:15.569" v="344"/>
          <ac:spMkLst>
            <pc:docMk/>
            <pc:sldMk cId="2707827737" sldId="397"/>
            <ac:spMk id="3" creationId="{A5116F3E-C40F-ABFF-384F-B017B978DF53}"/>
          </ac:spMkLst>
        </pc:spChg>
      </pc:sldChg>
      <pc:sldChg chg="modSp">
        <pc:chgData name="Briggs, Quinn" userId="bd4ed5c9-a142-40f7-8e5e-68f389f6aa57" providerId="ADAL" clId="{FC6A02A1-9E8E-4B87-9614-B1A9F2CECCAD}" dt="2024-10-04T16:51:40.468" v="195" actId="20577"/>
        <pc:sldMkLst>
          <pc:docMk/>
          <pc:sldMk cId="4261700515" sldId="406"/>
        </pc:sldMkLst>
        <pc:graphicFrameChg chg="mod">
          <ac:chgData name="Briggs, Quinn" userId="bd4ed5c9-a142-40f7-8e5e-68f389f6aa57" providerId="ADAL" clId="{FC6A02A1-9E8E-4B87-9614-B1A9F2CECCAD}" dt="2024-10-04T16:51:40.468" v="195" actId="20577"/>
          <ac:graphicFrameMkLst>
            <pc:docMk/>
            <pc:sldMk cId="4261700515" sldId="406"/>
            <ac:graphicFrameMk id="4" creationId="{E8E2D9F2-FFC8-ABCC-D596-421EBD7B80A8}"/>
          </ac:graphicFrameMkLst>
        </pc:graphicFrameChg>
      </pc:sldChg>
      <pc:sldChg chg="addSp delSp modSp add mod setBg addAnim delDesignElem">
        <pc:chgData name="Briggs, Quinn" userId="bd4ed5c9-a142-40f7-8e5e-68f389f6aa57" providerId="ADAL" clId="{FC6A02A1-9E8E-4B87-9614-B1A9F2CECCAD}" dt="2024-10-07T19:55:52.229" v="315"/>
        <pc:sldMkLst>
          <pc:docMk/>
          <pc:sldMk cId="1501868484" sldId="407"/>
        </pc:sldMkLst>
        <pc:spChg chg="add">
          <ac:chgData name="Briggs, Quinn" userId="bd4ed5c9-a142-40f7-8e5e-68f389f6aa57" providerId="ADAL" clId="{FC6A02A1-9E8E-4B87-9614-B1A9F2CECCAD}" dt="2024-10-07T19:55:52.228" v="314" actId="26606"/>
          <ac:spMkLst>
            <pc:docMk/>
            <pc:sldMk cId="1501868484" sldId="407"/>
            <ac:spMk id="9" creationId="{9F1F6E2E-E2E7-4689-9E5D-51F37CBE4127}"/>
          </ac:spMkLst>
        </pc:spChg>
        <pc:spChg chg="add">
          <ac:chgData name="Briggs, Quinn" userId="bd4ed5c9-a142-40f7-8e5e-68f389f6aa57" providerId="ADAL" clId="{FC6A02A1-9E8E-4B87-9614-B1A9F2CECCAD}" dt="2024-10-07T19:55:52.228" v="314" actId="26606"/>
          <ac:spMkLst>
            <pc:docMk/>
            <pc:sldMk cId="1501868484" sldId="407"/>
            <ac:spMk id="17" creationId="{7731DD8B-7A0A-47A0-BF6B-EBB4F9709B91}"/>
          </ac:spMkLst>
        </pc:spChg>
        <pc:spChg chg="del">
          <ac:chgData name="Briggs, Quinn" userId="bd4ed5c9-a142-40f7-8e5e-68f389f6aa57" providerId="ADAL" clId="{FC6A02A1-9E8E-4B87-9614-B1A9F2CECCAD}" dt="2024-10-07T19:55:36.645" v="313"/>
          <ac:spMkLst>
            <pc:docMk/>
            <pc:sldMk cId="1501868484" sldId="407"/>
            <ac:spMk id="18" creationId="{9F1F6E2E-E2E7-4689-9E5D-51F37CBE4127}"/>
          </ac:spMkLst>
        </pc:spChg>
        <pc:spChg chg="del">
          <ac:chgData name="Briggs, Quinn" userId="bd4ed5c9-a142-40f7-8e5e-68f389f6aa57" providerId="ADAL" clId="{FC6A02A1-9E8E-4B87-9614-B1A9F2CECCAD}" dt="2024-10-07T19:55:36.645" v="313"/>
          <ac:spMkLst>
            <pc:docMk/>
            <pc:sldMk cId="1501868484" sldId="407"/>
            <ac:spMk id="26" creationId="{7731DD8B-7A0A-47A0-BF6B-EBB4F9709B91}"/>
          </ac:spMkLst>
        </pc:spChg>
        <pc:grpChg chg="add">
          <ac:chgData name="Briggs, Quinn" userId="bd4ed5c9-a142-40f7-8e5e-68f389f6aa57" providerId="ADAL" clId="{FC6A02A1-9E8E-4B87-9614-B1A9F2CECCAD}" dt="2024-10-07T19:55:52.228" v="314" actId="26606"/>
          <ac:grpSpMkLst>
            <pc:docMk/>
            <pc:sldMk cId="1501868484" sldId="407"/>
            <ac:grpSpMk id="7" creationId="{03E8C8A2-D2DA-42F8-84AA-AC5AB4251D29}"/>
          </ac:grpSpMkLst>
        </pc:grpChg>
        <pc:grpChg chg="del">
          <ac:chgData name="Briggs, Quinn" userId="bd4ed5c9-a142-40f7-8e5e-68f389f6aa57" providerId="ADAL" clId="{FC6A02A1-9E8E-4B87-9614-B1A9F2CECCAD}" dt="2024-10-07T19:55:36.645" v="313"/>
          <ac:grpSpMkLst>
            <pc:docMk/>
            <pc:sldMk cId="1501868484" sldId="407"/>
            <ac:grpSpMk id="10" creationId="{03E8C8A2-D2DA-42F8-84AA-AC5AB4251D29}"/>
          </ac:grpSpMkLst>
        </pc:grpChg>
        <pc:grpChg chg="add">
          <ac:chgData name="Briggs, Quinn" userId="bd4ed5c9-a142-40f7-8e5e-68f389f6aa57" providerId="ADAL" clId="{FC6A02A1-9E8E-4B87-9614-B1A9F2CECCAD}" dt="2024-10-07T19:55:52.228" v="314" actId="26606"/>
          <ac:grpSpMkLst>
            <pc:docMk/>
            <pc:sldMk cId="1501868484" sldId="407"/>
            <ac:grpSpMk id="15" creationId="{BB728A18-FF26-43E9-AF31-9608EBA3D5C7}"/>
          </ac:grpSpMkLst>
        </pc:grpChg>
        <pc:grpChg chg="del">
          <ac:chgData name="Briggs, Quinn" userId="bd4ed5c9-a142-40f7-8e5e-68f389f6aa57" providerId="ADAL" clId="{FC6A02A1-9E8E-4B87-9614-B1A9F2CECCAD}" dt="2024-10-07T19:55:36.645" v="313"/>
          <ac:grpSpMkLst>
            <pc:docMk/>
            <pc:sldMk cId="1501868484" sldId="407"/>
            <ac:grpSpMk id="20" creationId="{BB728A18-FF26-43E9-AF31-9608EBA3D5C7}"/>
          </ac:grpSpMkLst>
        </pc:grpChg>
        <pc:picChg chg="mod">
          <ac:chgData name="Briggs, Quinn" userId="bd4ed5c9-a142-40f7-8e5e-68f389f6aa57" providerId="ADAL" clId="{FC6A02A1-9E8E-4B87-9614-B1A9F2CECCAD}" dt="2024-10-07T19:55:52.228" v="314" actId="26606"/>
          <ac:picMkLst>
            <pc:docMk/>
            <pc:sldMk cId="1501868484" sldId="407"/>
            <ac:picMk id="5" creationId="{8BFCE79E-35EA-42AC-0DC5-D75119D75125}"/>
          </ac:picMkLst>
        </pc:picChg>
        <pc:cxnChg chg="add">
          <ac:chgData name="Briggs, Quinn" userId="bd4ed5c9-a142-40f7-8e5e-68f389f6aa57" providerId="ADAL" clId="{FC6A02A1-9E8E-4B87-9614-B1A9F2CECCAD}" dt="2024-10-07T19:55:52.228" v="314" actId="26606"/>
          <ac:cxnSpMkLst>
            <pc:docMk/>
            <pc:sldMk cId="1501868484" sldId="407"/>
            <ac:cxnSpMk id="8" creationId="{0DFD28A6-39F3-425F-8050-E5BF1B4523B2}"/>
          </ac:cxnSpMkLst>
        </pc:cxnChg>
        <pc:cxnChg chg="del">
          <ac:chgData name="Briggs, Quinn" userId="bd4ed5c9-a142-40f7-8e5e-68f389f6aa57" providerId="ADAL" clId="{FC6A02A1-9E8E-4B87-9614-B1A9F2CECCAD}" dt="2024-10-07T19:55:36.645" v="313"/>
          <ac:cxnSpMkLst>
            <pc:docMk/>
            <pc:sldMk cId="1501868484" sldId="407"/>
            <ac:cxnSpMk id="16" creationId="{0DFD28A6-39F3-425F-8050-E5BF1B4523B2}"/>
          </ac:cxnSpMkLst>
        </pc:cxnChg>
        <pc:cxnChg chg="add">
          <ac:chgData name="Briggs, Quinn" userId="bd4ed5c9-a142-40f7-8e5e-68f389f6aa57" providerId="ADAL" clId="{FC6A02A1-9E8E-4B87-9614-B1A9F2CECCAD}" dt="2024-10-07T19:55:52.228" v="314" actId="26606"/>
          <ac:cxnSpMkLst>
            <pc:docMk/>
            <pc:sldMk cId="1501868484" sldId="407"/>
            <ac:cxnSpMk id="19" creationId="{10A370BF-9768-4FA0-8887-C3777F3A9C9C}"/>
          </ac:cxnSpMkLst>
        </pc:cxnChg>
        <pc:cxnChg chg="del">
          <ac:chgData name="Briggs, Quinn" userId="bd4ed5c9-a142-40f7-8e5e-68f389f6aa57" providerId="ADAL" clId="{FC6A02A1-9E8E-4B87-9614-B1A9F2CECCAD}" dt="2024-10-07T19:55:36.645" v="313"/>
          <ac:cxnSpMkLst>
            <pc:docMk/>
            <pc:sldMk cId="1501868484" sldId="407"/>
            <ac:cxnSpMk id="28" creationId="{10A370BF-9768-4FA0-8887-C3777F3A9C9C}"/>
          </ac:cxnSpMkLst>
        </pc:cxnChg>
      </pc:sldChg>
      <pc:sldChg chg="addSp modSp new del mod setBg">
        <pc:chgData name="Briggs, Quinn" userId="bd4ed5c9-a142-40f7-8e5e-68f389f6aa57" providerId="ADAL" clId="{FC6A02A1-9E8E-4B87-9614-B1A9F2CECCAD}" dt="2024-10-07T19:55:34.584" v="310" actId="2696"/>
        <pc:sldMkLst>
          <pc:docMk/>
          <pc:sldMk cId="4016938967" sldId="407"/>
        </pc:sldMkLst>
        <pc:spChg chg="mod">
          <ac:chgData name="Briggs, Quinn" userId="bd4ed5c9-a142-40f7-8e5e-68f389f6aa57" providerId="ADAL" clId="{FC6A02A1-9E8E-4B87-9614-B1A9F2CECCAD}" dt="2024-10-07T17:35:48.080" v="309" actId="26606"/>
          <ac:spMkLst>
            <pc:docMk/>
            <pc:sldMk cId="4016938967" sldId="407"/>
            <ac:spMk id="2" creationId="{3C4C5E2C-4EF5-3F1C-289A-7B5782423F8B}"/>
          </ac:spMkLst>
        </pc:spChg>
        <pc:spChg chg="mod">
          <ac:chgData name="Briggs, Quinn" userId="bd4ed5c9-a142-40f7-8e5e-68f389f6aa57" providerId="ADAL" clId="{FC6A02A1-9E8E-4B87-9614-B1A9F2CECCAD}" dt="2024-10-07T17:35:48.080" v="309" actId="26606"/>
          <ac:spMkLst>
            <pc:docMk/>
            <pc:sldMk cId="4016938967" sldId="407"/>
            <ac:spMk id="3" creationId="{A83E8286-519C-C27B-BC50-70244B101282}"/>
          </ac:spMkLst>
        </pc:spChg>
        <pc:spChg chg="add">
          <ac:chgData name="Briggs, Quinn" userId="bd4ed5c9-a142-40f7-8e5e-68f389f6aa57" providerId="ADAL" clId="{FC6A02A1-9E8E-4B87-9614-B1A9F2CECCAD}" dt="2024-10-07T17:35:48.080" v="309" actId="26606"/>
          <ac:spMkLst>
            <pc:docMk/>
            <pc:sldMk cId="4016938967" sldId="407"/>
            <ac:spMk id="18" creationId="{9F1F6E2E-E2E7-4689-9E5D-51F37CBE4127}"/>
          </ac:spMkLst>
        </pc:spChg>
        <pc:spChg chg="add">
          <ac:chgData name="Briggs, Quinn" userId="bd4ed5c9-a142-40f7-8e5e-68f389f6aa57" providerId="ADAL" clId="{FC6A02A1-9E8E-4B87-9614-B1A9F2CECCAD}" dt="2024-10-07T17:35:48.080" v="309" actId="26606"/>
          <ac:spMkLst>
            <pc:docMk/>
            <pc:sldMk cId="4016938967" sldId="407"/>
            <ac:spMk id="26" creationId="{7731DD8B-7A0A-47A0-BF6B-EBB4F9709B91}"/>
          </ac:spMkLst>
        </pc:spChg>
        <pc:grpChg chg="add">
          <ac:chgData name="Briggs, Quinn" userId="bd4ed5c9-a142-40f7-8e5e-68f389f6aa57" providerId="ADAL" clId="{FC6A02A1-9E8E-4B87-9614-B1A9F2CECCAD}" dt="2024-10-07T17:35:48.080" v="309" actId="26606"/>
          <ac:grpSpMkLst>
            <pc:docMk/>
            <pc:sldMk cId="4016938967" sldId="407"/>
            <ac:grpSpMk id="10" creationId="{03E8C8A2-D2DA-42F8-84AA-AC5AB4251D29}"/>
          </ac:grpSpMkLst>
        </pc:grpChg>
        <pc:grpChg chg="add">
          <ac:chgData name="Briggs, Quinn" userId="bd4ed5c9-a142-40f7-8e5e-68f389f6aa57" providerId="ADAL" clId="{FC6A02A1-9E8E-4B87-9614-B1A9F2CECCAD}" dt="2024-10-07T17:35:48.080" v="309" actId="26606"/>
          <ac:grpSpMkLst>
            <pc:docMk/>
            <pc:sldMk cId="4016938967" sldId="407"/>
            <ac:grpSpMk id="20" creationId="{BB728A18-FF26-43E9-AF31-9608EBA3D5C7}"/>
          </ac:grpSpMkLst>
        </pc:grpChg>
        <pc:picChg chg="add mod">
          <ac:chgData name="Briggs, Quinn" userId="bd4ed5c9-a142-40f7-8e5e-68f389f6aa57" providerId="ADAL" clId="{FC6A02A1-9E8E-4B87-9614-B1A9F2CECCAD}" dt="2024-10-07T17:35:48.080" v="309" actId="26606"/>
          <ac:picMkLst>
            <pc:docMk/>
            <pc:sldMk cId="4016938967" sldId="407"/>
            <ac:picMk id="5" creationId="{8BFCE79E-35EA-42AC-0DC5-D75119D75125}"/>
          </ac:picMkLst>
        </pc:picChg>
        <pc:cxnChg chg="add">
          <ac:chgData name="Briggs, Quinn" userId="bd4ed5c9-a142-40f7-8e5e-68f389f6aa57" providerId="ADAL" clId="{FC6A02A1-9E8E-4B87-9614-B1A9F2CECCAD}" dt="2024-10-07T17:35:48.080" v="309" actId="26606"/>
          <ac:cxnSpMkLst>
            <pc:docMk/>
            <pc:sldMk cId="4016938967" sldId="407"/>
            <ac:cxnSpMk id="16" creationId="{0DFD28A6-39F3-425F-8050-E5BF1B4523B2}"/>
          </ac:cxnSpMkLst>
        </pc:cxnChg>
        <pc:cxnChg chg="add">
          <ac:chgData name="Briggs, Quinn" userId="bd4ed5c9-a142-40f7-8e5e-68f389f6aa57" providerId="ADAL" clId="{FC6A02A1-9E8E-4B87-9614-B1A9F2CECCAD}" dt="2024-10-07T17:35:48.080" v="309" actId="26606"/>
          <ac:cxnSpMkLst>
            <pc:docMk/>
            <pc:sldMk cId="4016938967" sldId="407"/>
            <ac:cxnSpMk id="28" creationId="{10A370BF-9768-4FA0-8887-C3777F3A9C9C}"/>
          </ac:cxnSpMkLst>
        </pc:cxnChg>
      </pc:sldChg>
    </pc:docChg>
  </pc:docChgLst>
  <pc:docChgLst>
    <pc:chgData name="Briggs, Quinn" userId="bd4ed5c9-a142-40f7-8e5e-68f389f6aa57" providerId="ADAL" clId="{9821BDEB-505B-4147-B43D-5B551AA0ACE3}"/>
    <pc:docChg chg="undo custSel addSld delSld modSld">
      <pc:chgData name="Briggs, Quinn" userId="bd4ed5c9-a142-40f7-8e5e-68f389f6aa57" providerId="ADAL" clId="{9821BDEB-505B-4147-B43D-5B551AA0ACE3}" dt="2023-09-13T18:40:45.188" v="3190" actId="47"/>
      <pc:docMkLst>
        <pc:docMk/>
      </pc:docMkLst>
      <pc:sldChg chg="addSp delSp modSp mod addAnim">
        <pc:chgData name="Briggs, Quinn" userId="bd4ed5c9-a142-40f7-8e5e-68f389f6aa57" providerId="ADAL" clId="{9821BDEB-505B-4147-B43D-5B551AA0ACE3}" dt="2023-09-13T17:25:02.710" v="3037" actId="26606"/>
        <pc:sldMkLst>
          <pc:docMk/>
          <pc:sldMk cId="387885261" sldId="258"/>
        </pc:sldMkLst>
        <pc:spChg chg="mod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7" creationId="{B785174A-CA08-464A-FA03-DEAC2DD4E7C5}"/>
          </ac:spMkLst>
        </pc:spChg>
        <pc:spChg chg="mod ord">
          <ac:chgData name="Briggs, Quinn" userId="bd4ed5c9-a142-40f7-8e5e-68f389f6aa57" providerId="ADAL" clId="{9821BDEB-505B-4147-B43D-5B551AA0ACE3}" dt="2023-09-13T17:24:59.804" v="3036" actId="20577"/>
          <ac:spMkLst>
            <pc:docMk/>
            <pc:sldMk cId="387885261" sldId="258"/>
            <ac:spMk id="9" creationId="{47945008-5992-DBBE-826F-F6238D9465E6}"/>
          </ac:spMkLst>
        </pc:spChg>
        <pc:spChg chg="del">
          <ac:chgData name="Briggs, Quinn" userId="bd4ed5c9-a142-40f7-8e5e-68f389f6aa57" providerId="ADAL" clId="{9821BDEB-505B-4147-B43D-5B551AA0ACE3}" dt="2023-09-13T17:24:56.720" v="3034" actId="26606"/>
          <ac:spMkLst>
            <pc:docMk/>
            <pc:sldMk cId="387885261" sldId="258"/>
            <ac:spMk id="26" creationId="{11C7711F-3983-4AB1-AFDE-96F7C06514D3}"/>
          </ac:spMkLst>
        </pc:spChg>
        <pc:spChg chg="del">
          <ac:chgData name="Briggs, Quinn" userId="bd4ed5c9-a142-40f7-8e5e-68f389f6aa57" providerId="ADAL" clId="{9821BDEB-505B-4147-B43D-5B551AA0ACE3}" dt="2023-09-13T17:24:56.720" v="3034" actId="26606"/>
          <ac:spMkLst>
            <pc:docMk/>
            <pc:sldMk cId="387885261" sldId="258"/>
            <ac:spMk id="28" creationId="{B3085476-B49E-49ED-87D2-1165E69D2605}"/>
          </ac:spMkLst>
        </pc:spChg>
        <pc:spChg chg="add del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1031" creationId="{22AC0F86-9A78-4E84-A4B4-ADB8B2629A0C}"/>
          </ac:spMkLst>
        </pc:spChg>
        <pc:spChg chg="add del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1039" creationId="{69A54E25-1C05-48E5-A5CC-3778C1D3632D}"/>
          </ac:spMkLst>
        </pc:spChg>
        <pc:spChg chg="add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1054" creationId="{9401732C-37EE-4B98-A709-9530173F3802}"/>
          </ac:spMkLst>
        </pc:spChg>
        <pc:grpChg chg="del">
          <ac:chgData name="Briggs, Quinn" userId="bd4ed5c9-a142-40f7-8e5e-68f389f6aa57" providerId="ADAL" clId="{9821BDEB-505B-4147-B43D-5B551AA0ACE3}" dt="2023-09-13T17:24:56.720" v="3034" actId="26606"/>
          <ac:grpSpMkLst>
            <pc:docMk/>
            <pc:sldMk cId="387885261" sldId="258"/>
            <ac:grpSpMk id="27" creationId="{89BC9D38-9241-4F71-9B45-73827299E4C5}"/>
          </ac:grpSpMkLst>
        </pc:grpChg>
        <pc:grpChg chg="add del">
          <ac:chgData name="Briggs, Quinn" userId="bd4ed5c9-a142-40f7-8e5e-68f389f6aa57" providerId="ADAL" clId="{9821BDEB-505B-4147-B43D-5B551AA0ACE3}" dt="2023-09-13T17:25:02.710" v="3037" actId="26606"/>
          <ac:grpSpMkLst>
            <pc:docMk/>
            <pc:sldMk cId="387885261" sldId="258"/>
            <ac:grpSpMk id="1033" creationId="{4AF78B9E-8BE2-4706-9377-A05FA25ABABF}"/>
          </ac:grpSpMkLst>
        </pc:grpChg>
        <pc:grpChg chg="add">
          <ac:chgData name="Briggs, Quinn" userId="bd4ed5c9-a142-40f7-8e5e-68f389f6aa57" providerId="ADAL" clId="{9821BDEB-505B-4147-B43D-5B551AA0ACE3}" dt="2023-09-13T17:25:02.710" v="3037" actId="26606"/>
          <ac:grpSpMkLst>
            <pc:docMk/>
            <pc:sldMk cId="387885261" sldId="258"/>
            <ac:grpSpMk id="1046" creationId="{749C117F-F390-437B-ADB0-57E87EFF34F5}"/>
          </ac:grpSpMkLst>
        </pc:grpChg>
        <pc:grpChg chg="add">
          <ac:chgData name="Briggs, Quinn" userId="bd4ed5c9-a142-40f7-8e5e-68f389f6aa57" providerId="ADAL" clId="{9821BDEB-505B-4147-B43D-5B551AA0ACE3}" dt="2023-09-13T17:25:02.710" v="3037" actId="26606"/>
          <ac:grpSpMkLst>
            <pc:docMk/>
            <pc:sldMk cId="387885261" sldId="258"/>
            <ac:grpSpMk id="1056" creationId="{654E48C8-2A00-4C54-BC9C-B18EE49E9C13}"/>
          </ac:grpSpMkLst>
        </pc:grpChg>
        <pc:picChg chg="del">
          <ac:chgData name="Briggs, Quinn" userId="bd4ed5c9-a142-40f7-8e5e-68f389f6aa57" providerId="ADAL" clId="{9821BDEB-505B-4147-B43D-5B551AA0ACE3}" dt="2023-09-13T17:23:53.754" v="3031" actId="478"/>
          <ac:picMkLst>
            <pc:docMk/>
            <pc:sldMk cId="387885261" sldId="258"/>
            <ac:picMk id="8" creationId="{2252BDA3-A7D2-2150-568C-98E7B3C65F5F}"/>
          </ac:picMkLst>
        </pc:picChg>
        <pc:picChg chg="add mod">
          <ac:chgData name="Briggs, Quinn" userId="bd4ed5c9-a142-40f7-8e5e-68f389f6aa57" providerId="ADAL" clId="{9821BDEB-505B-4147-B43D-5B551AA0ACE3}" dt="2023-09-13T17:25:02.710" v="3037" actId="26606"/>
          <ac:picMkLst>
            <pc:docMk/>
            <pc:sldMk cId="387885261" sldId="258"/>
            <ac:picMk id="1026" creationId="{B4241AB1-4BF9-5D12-1503-640C7BED0C47}"/>
          </ac:picMkLst>
        </pc:picChg>
        <pc:cxnChg chg="del">
          <ac:chgData name="Briggs, Quinn" userId="bd4ed5c9-a142-40f7-8e5e-68f389f6aa57" providerId="ADAL" clId="{9821BDEB-505B-4147-B43D-5B551AA0ACE3}" dt="2023-09-13T17:24:56.720" v="3034" actId="26606"/>
          <ac:cxnSpMkLst>
            <pc:docMk/>
            <pc:sldMk cId="387885261" sldId="258"/>
            <ac:cxnSpMk id="29" creationId="{59BA5C68-DFCC-4101-8403-F96781CDDD7A}"/>
          </ac:cxnSpMkLst>
        </pc:cxnChg>
        <pc:cxnChg chg="add del">
          <ac:chgData name="Briggs, Quinn" userId="bd4ed5c9-a142-40f7-8e5e-68f389f6aa57" providerId="ADAL" clId="{9821BDEB-505B-4147-B43D-5B551AA0ACE3}" dt="2023-09-13T17:25:02.710" v="3037" actId="26606"/>
          <ac:cxnSpMkLst>
            <pc:docMk/>
            <pc:sldMk cId="387885261" sldId="258"/>
            <ac:cxnSpMk id="1041" creationId="{0E5D0023-B23E-4823-8D72-B07FFF8CAE96}"/>
          </ac:cxnSpMkLst>
        </pc:cxnChg>
        <pc:cxnChg chg="add">
          <ac:chgData name="Briggs, Quinn" userId="bd4ed5c9-a142-40f7-8e5e-68f389f6aa57" providerId="ADAL" clId="{9821BDEB-505B-4147-B43D-5B551AA0ACE3}" dt="2023-09-13T17:25:02.710" v="3037" actId="26606"/>
          <ac:cxnSpMkLst>
            <pc:docMk/>
            <pc:sldMk cId="387885261" sldId="258"/>
            <ac:cxnSpMk id="1052" creationId="{20742BC3-654B-4E41-9A6A-73A42E477639}"/>
          </ac:cxnSpMkLst>
        </pc:cxnChg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221630061" sldId="291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037007145" sldId="293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4040558985" sldId="294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170732571" sldId="295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786586010" sldId="296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574806816" sldId="297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276650758" sldId="298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1209226740" sldId="300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9203604" sldId="301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748833527" sldId="302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4026345792" sldId="303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858537434" sldId="304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4188742810" sldId="305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318545720" sldId="306"/>
        </pc:sldMkLst>
      </pc:sldChg>
      <pc:sldChg chg="addSp delSp modSp mod setBg">
        <pc:chgData name="Briggs, Quinn" userId="bd4ed5c9-a142-40f7-8e5e-68f389f6aa57" providerId="ADAL" clId="{9821BDEB-505B-4147-B43D-5B551AA0ACE3}" dt="2023-09-13T17:20:07.199" v="2772" actId="20577"/>
        <pc:sldMkLst>
          <pc:docMk/>
          <pc:sldMk cId="2880821013" sldId="307"/>
        </pc:sldMkLst>
        <pc:spChg chg="mo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2" creationId="{D521A1AD-805F-7F27-EE29-B0166867AE11}"/>
          </ac:spMkLst>
        </pc:spChg>
        <pc:spChg chg="del mo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3" creationId="{0306612C-C4BE-D795-7E95-804AC7A46A04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9" creationId="{52BE4420-3B5F-4549-8B4A-77855B8215EC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11" creationId="{A75876F6-95D4-48CB-8E3E-4401A96E25A4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13" creationId="{D1B84719-90BB-4D0C-92D8-61DC5512B34B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15" creationId="{7B407EC4-5D16-4845-9840-4E28622B6568}"/>
          </ac:spMkLst>
        </pc:spChg>
        <pc:graphicFrameChg chg="add mod">
          <ac:chgData name="Briggs, Quinn" userId="bd4ed5c9-a142-40f7-8e5e-68f389f6aa57" providerId="ADAL" clId="{9821BDEB-505B-4147-B43D-5B551AA0ACE3}" dt="2023-09-13T17:20:07.199" v="2772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addSp delSp modSp new mod setBg">
        <pc:chgData name="Briggs, Quinn" userId="bd4ed5c9-a142-40f7-8e5e-68f389f6aa57" providerId="ADAL" clId="{9821BDEB-505B-4147-B43D-5B551AA0ACE3}" dt="2023-09-13T16:23:12.608" v="2273" actId="20577"/>
        <pc:sldMkLst>
          <pc:docMk/>
          <pc:sldMk cId="2406511063" sldId="308"/>
        </pc:sldMkLst>
        <pc:spChg chg="mod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2" creationId="{C5C788E2-4484-C6CE-3424-B011A91E064A}"/>
          </ac:spMkLst>
        </pc:spChg>
        <pc:spChg chg="mod ord">
          <ac:chgData name="Briggs, Quinn" userId="bd4ed5c9-a142-40f7-8e5e-68f389f6aa57" providerId="ADAL" clId="{9821BDEB-505B-4147-B43D-5B551AA0ACE3}" dt="2023-09-13T16:23:12.608" v="2273" actId="20577"/>
          <ac:spMkLst>
            <pc:docMk/>
            <pc:sldMk cId="2406511063" sldId="308"/>
            <ac:spMk id="3" creationId="{F6CB2671-B852-D135-D89E-04BC2EAFBE2F}"/>
          </ac:spMkLst>
        </pc:spChg>
        <pc:spChg chg="add del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10" creationId="{22AC0F86-9A78-4E84-A4B4-ADB8B2629A0C}"/>
          </ac:spMkLst>
        </pc:spChg>
        <pc:spChg chg="add del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18" creationId="{69A54E25-1C05-48E5-A5CC-3778C1D3632D}"/>
          </ac:spMkLst>
        </pc:spChg>
        <pc:spChg chg="add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33" creationId="{9F1F6E2E-E2E7-4689-9E5D-51F37CBE4127}"/>
          </ac:spMkLst>
        </pc:spChg>
        <pc:spChg chg="add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41" creationId="{7731DD8B-7A0A-47A0-BF6B-EBB4F9709B91}"/>
          </ac:spMkLst>
        </pc:spChg>
        <pc:grpChg chg="add del">
          <ac:chgData name="Briggs, Quinn" userId="bd4ed5c9-a142-40f7-8e5e-68f389f6aa57" providerId="ADAL" clId="{9821BDEB-505B-4147-B43D-5B551AA0ACE3}" dt="2023-09-13T15:11:42.755" v="109" actId="26606"/>
          <ac:grpSpMkLst>
            <pc:docMk/>
            <pc:sldMk cId="2406511063" sldId="308"/>
            <ac:grpSpMk id="12" creationId="{4AF78B9E-8BE2-4706-9377-A05FA25ABABF}"/>
          </ac:grpSpMkLst>
        </pc:grpChg>
        <pc:grpChg chg="add">
          <ac:chgData name="Briggs, Quinn" userId="bd4ed5c9-a142-40f7-8e5e-68f389f6aa57" providerId="ADAL" clId="{9821BDEB-505B-4147-B43D-5B551AA0ACE3}" dt="2023-09-13T15:11:42.755" v="109" actId="26606"/>
          <ac:grpSpMkLst>
            <pc:docMk/>
            <pc:sldMk cId="2406511063" sldId="308"/>
            <ac:grpSpMk id="25" creationId="{03E8C8A2-D2DA-42F8-84AA-AC5AB4251D29}"/>
          </ac:grpSpMkLst>
        </pc:grpChg>
        <pc:grpChg chg="add">
          <ac:chgData name="Briggs, Quinn" userId="bd4ed5c9-a142-40f7-8e5e-68f389f6aa57" providerId="ADAL" clId="{9821BDEB-505B-4147-B43D-5B551AA0ACE3}" dt="2023-09-13T15:11:42.755" v="109" actId="26606"/>
          <ac:grpSpMkLst>
            <pc:docMk/>
            <pc:sldMk cId="2406511063" sldId="308"/>
            <ac:grpSpMk id="35" creationId="{BB728A18-FF26-43E9-AF31-9608EBA3D5C7}"/>
          </ac:grpSpMkLst>
        </pc:grpChg>
        <pc:picChg chg="add mod ord">
          <ac:chgData name="Briggs, Quinn" userId="bd4ed5c9-a142-40f7-8e5e-68f389f6aa57" providerId="ADAL" clId="{9821BDEB-505B-4147-B43D-5B551AA0ACE3}" dt="2023-09-13T15:11:42.755" v="109" actId="26606"/>
          <ac:picMkLst>
            <pc:docMk/>
            <pc:sldMk cId="2406511063" sldId="308"/>
            <ac:picMk id="5" creationId="{5EF6A15E-EBB3-208B-A368-0346DD924D7C}"/>
          </ac:picMkLst>
        </pc:picChg>
        <pc:cxnChg chg="add del">
          <ac:chgData name="Briggs, Quinn" userId="bd4ed5c9-a142-40f7-8e5e-68f389f6aa57" providerId="ADAL" clId="{9821BDEB-505B-4147-B43D-5B551AA0ACE3}" dt="2023-09-13T15:11:42.755" v="109" actId="26606"/>
          <ac:cxnSpMkLst>
            <pc:docMk/>
            <pc:sldMk cId="2406511063" sldId="308"/>
            <ac:cxnSpMk id="20" creationId="{0E5D0023-B23E-4823-8D72-B07FFF8CAE96}"/>
          </ac:cxnSpMkLst>
        </pc:cxnChg>
        <pc:cxnChg chg="add">
          <ac:chgData name="Briggs, Quinn" userId="bd4ed5c9-a142-40f7-8e5e-68f389f6aa57" providerId="ADAL" clId="{9821BDEB-505B-4147-B43D-5B551AA0ACE3}" dt="2023-09-13T15:11:42.755" v="109" actId="26606"/>
          <ac:cxnSpMkLst>
            <pc:docMk/>
            <pc:sldMk cId="2406511063" sldId="308"/>
            <ac:cxnSpMk id="31" creationId="{0DFD28A6-39F3-425F-8050-E5BF1B4523B2}"/>
          </ac:cxnSpMkLst>
        </pc:cxnChg>
        <pc:cxnChg chg="add">
          <ac:chgData name="Briggs, Quinn" userId="bd4ed5c9-a142-40f7-8e5e-68f389f6aa57" providerId="ADAL" clId="{9821BDEB-505B-4147-B43D-5B551AA0ACE3}" dt="2023-09-13T15:11:42.755" v="109" actId="26606"/>
          <ac:cxnSpMkLst>
            <pc:docMk/>
            <pc:sldMk cId="2406511063" sldId="308"/>
            <ac:cxnSpMk id="43" creationId="{10A370BF-9768-4FA0-8887-C3777F3A9C9C}"/>
          </ac:cxnSpMkLst>
        </pc:cxnChg>
      </pc:sldChg>
      <pc:sldChg chg="modSp new mod modAnim">
        <pc:chgData name="Briggs, Quinn" userId="bd4ed5c9-a142-40f7-8e5e-68f389f6aa57" providerId="ADAL" clId="{9821BDEB-505B-4147-B43D-5B551AA0ACE3}" dt="2023-09-13T17:08:21.988" v="2732"/>
        <pc:sldMkLst>
          <pc:docMk/>
          <pc:sldMk cId="246349247" sldId="309"/>
        </pc:sldMkLst>
        <pc:spChg chg="mod">
          <ac:chgData name="Briggs, Quinn" userId="bd4ed5c9-a142-40f7-8e5e-68f389f6aa57" providerId="ADAL" clId="{9821BDEB-505B-4147-B43D-5B551AA0ACE3}" dt="2023-09-13T15:16:14.058" v="134" actId="20577"/>
          <ac:spMkLst>
            <pc:docMk/>
            <pc:sldMk cId="246349247" sldId="309"/>
            <ac:spMk id="2" creationId="{C8E5C377-4C8C-7FA6-8D7D-8EAD06C1966E}"/>
          </ac:spMkLst>
        </pc:spChg>
        <pc:spChg chg="mod">
          <ac:chgData name="Briggs, Quinn" userId="bd4ed5c9-a142-40f7-8e5e-68f389f6aa57" providerId="ADAL" clId="{9821BDEB-505B-4147-B43D-5B551AA0ACE3}" dt="2023-09-13T15:46:23.801" v="1050" actId="20577"/>
          <ac:spMkLst>
            <pc:docMk/>
            <pc:sldMk cId="246349247" sldId="309"/>
            <ac:spMk id="3" creationId="{3F04A268-B1D2-629E-46E2-A9A2EA61BC35}"/>
          </ac:spMkLst>
        </pc:spChg>
      </pc:sldChg>
      <pc:sldChg chg="modSp new mod">
        <pc:chgData name="Briggs, Quinn" userId="bd4ed5c9-a142-40f7-8e5e-68f389f6aa57" providerId="ADAL" clId="{9821BDEB-505B-4147-B43D-5B551AA0ACE3}" dt="2023-09-13T15:38:42.205" v="286" actId="27636"/>
        <pc:sldMkLst>
          <pc:docMk/>
          <pc:sldMk cId="3808193724" sldId="310"/>
        </pc:sldMkLst>
        <pc:spChg chg="mod">
          <ac:chgData name="Briggs, Quinn" userId="bd4ed5c9-a142-40f7-8e5e-68f389f6aa57" providerId="ADAL" clId="{9821BDEB-505B-4147-B43D-5B551AA0ACE3}" dt="2023-09-13T15:32:35.494" v="266" actId="20577"/>
          <ac:spMkLst>
            <pc:docMk/>
            <pc:sldMk cId="3808193724" sldId="310"/>
            <ac:spMk id="2" creationId="{84F8481E-B5AE-F782-70DF-047FBF803B0E}"/>
          </ac:spMkLst>
        </pc:spChg>
        <pc:spChg chg="mod">
          <ac:chgData name="Briggs, Quinn" userId="bd4ed5c9-a142-40f7-8e5e-68f389f6aa57" providerId="ADAL" clId="{9821BDEB-505B-4147-B43D-5B551AA0ACE3}" dt="2023-09-13T15:38:42.205" v="286" actId="27636"/>
          <ac:spMkLst>
            <pc:docMk/>
            <pc:sldMk cId="3808193724" sldId="310"/>
            <ac:spMk id="3" creationId="{876D68F3-C389-29AB-87EA-B8688BF4AA66}"/>
          </ac:spMkLst>
        </pc:spChg>
      </pc:sldChg>
      <pc:sldChg chg="modSp new mod">
        <pc:chgData name="Briggs, Quinn" userId="bd4ed5c9-a142-40f7-8e5e-68f389f6aa57" providerId="ADAL" clId="{9821BDEB-505B-4147-B43D-5B551AA0ACE3}" dt="2023-09-13T15:35:39.440" v="273"/>
        <pc:sldMkLst>
          <pc:docMk/>
          <pc:sldMk cId="3628510699" sldId="311"/>
        </pc:sldMkLst>
        <pc:spChg chg="mod">
          <ac:chgData name="Briggs, Quinn" userId="bd4ed5c9-a142-40f7-8e5e-68f389f6aa57" providerId="ADAL" clId="{9821BDEB-505B-4147-B43D-5B551AA0ACE3}" dt="2023-09-13T15:35:04.408" v="272"/>
          <ac:spMkLst>
            <pc:docMk/>
            <pc:sldMk cId="3628510699" sldId="311"/>
            <ac:spMk id="2" creationId="{5843798A-699C-E154-63D3-EA0ECF305BA4}"/>
          </ac:spMkLst>
        </pc:spChg>
        <pc:spChg chg="mod">
          <ac:chgData name="Briggs, Quinn" userId="bd4ed5c9-a142-40f7-8e5e-68f389f6aa57" providerId="ADAL" clId="{9821BDEB-505B-4147-B43D-5B551AA0ACE3}" dt="2023-09-13T15:35:39.440" v="273"/>
          <ac:spMkLst>
            <pc:docMk/>
            <pc:sldMk cId="3628510699" sldId="311"/>
            <ac:spMk id="3" creationId="{B9FE6181-48BB-5A87-04A4-08AA04F7984B}"/>
          </ac:spMkLst>
        </pc:spChg>
      </pc:sldChg>
      <pc:sldChg chg="modSp add mod">
        <pc:chgData name="Briggs, Quinn" userId="bd4ed5c9-a142-40f7-8e5e-68f389f6aa57" providerId="ADAL" clId="{9821BDEB-505B-4147-B43D-5B551AA0ACE3}" dt="2023-09-13T15:36:19.849" v="284" actId="27636"/>
        <pc:sldMkLst>
          <pc:docMk/>
          <pc:sldMk cId="4148445350" sldId="312"/>
        </pc:sldMkLst>
        <pc:spChg chg="mod">
          <ac:chgData name="Briggs, Quinn" userId="bd4ed5c9-a142-40f7-8e5e-68f389f6aa57" providerId="ADAL" clId="{9821BDEB-505B-4147-B43D-5B551AA0ACE3}" dt="2023-09-13T15:36:19.849" v="284" actId="27636"/>
          <ac:spMkLst>
            <pc:docMk/>
            <pc:sldMk cId="4148445350" sldId="312"/>
            <ac:spMk id="3" creationId="{876D68F3-C389-29AB-87EA-B8688BF4AA66}"/>
          </ac:spMkLst>
        </pc:spChg>
      </pc:sldChg>
      <pc:sldChg chg="modSp new mod modAnim">
        <pc:chgData name="Briggs, Quinn" userId="bd4ed5c9-a142-40f7-8e5e-68f389f6aa57" providerId="ADAL" clId="{9821BDEB-505B-4147-B43D-5B551AA0ACE3}" dt="2023-09-13T15:47:43.980" v="1126" actId="20577"/>
        <pc:sldMkLst>
          <pc:docMk/>
          <pc:sldMk cId="2102281476" sldId="313"/>
        </pc:sldMkLst>
        <pc:spChg chg="mod">
          <ac:chgData name="Briggs, Quinn" userId="bd4ed5c9-a142-40f7-8e5e-68f389f6aa57" providerId="ADAL" clId="{9821BDEB-505B-4147-B43D-5B551AA0ACE3}" dt="2023-09-13T15:42:29.673" v="479" actId="20577"/>
          <ac:spMkLst>
            <pc:docMk/>
            <pc:sldMk cId="2102281476" sldId="313"/>
            <ac:spMk id="2" creationId="{9B6FDFD0-7E2A-9981-0967-69A2ACD6517E}"/>
          </ac:spMkLst>
        </pc:spChg>
        <pc:spChg chg="mod">
          <ac:chgData name="Briggs, Quinn" userId="bd4ed5c9-a142-40f7-8e5e-68f389f6aa57" providerId="ADAL" clId="{9821BDEB-505B-4147-B43D-5B551AA0ACE3}" dt="2023-09-13T15:47:43.980" v="1126" actId="20577"/>
          <ac:spMkLst>
            <pc:docMk/>
            <pc:sldMk cId="2102281476" sldId="313"/>
            <ac:spMk id="3" creationId="{17A5079E-7DCB-9AFB-D89F-66583B1841E3}"/>
          </ac:spMkLst>
        </pc:spChg>
      </pc:sldChg>
      <pc:sldChg chg="modSp new del mod">
        <pc:chgData name="Briggs, Quinn" userId="bd4ed5c9-a142-40f7-8e5e-68f389f6aa57" providerId="ADAL" clId="{9821BDEB-505B-4147-B43D-5B551AA0ACE3}" dt="2023-09-13T15:40:40.904" v="307" actId="47"/>
        <pc:sldMkLst>
          <pc:docMk/>
          <pc:sldMk cId="3652870092" sldId="313"/>
        </pc:sldMkLst>
        <pc:spChg chg="mod">
          <ac:chgData name="Briggs, Quinn" userId="bd4ed5c9-a142-40f7-8e5e-68f389f6aa57" providerId="ADAL" clId="{9821BDEB-505B-4147-B43D-5B551AA0ACE3}" dt="2023-09-13T15:40:27.360" v="296" actId="20577"/>
          <ac:spMkLst>
            <pc:docMk/>
            <pc:sldMk cId="3652870092" sldId="313"/>
            <ac:spMk id="2" creationId="{9DF966A4-4883-1F71-0C48-12C57ED4EB77}"/>
          </ac:spMkLst>
        </pc:spChg>
        <pc:spChg chg="mod">
          <ac:chgData name="Briggs, Quinn" userId="bd4ed5c9-a142-40f7-8e5e-68f389f6aa57" providerId="ADAL" clId="{9821BDEB-505B-4147-B43D-5B551AA0ACE3}" dt="2023-09-13T15:40:37.897" v="306" actId="6549"/>
          <ac:spMkLst>
            <pc:docMk/>
            <pc:sldMk cId="3652870092" sldId="313"/>
            <ac:spMk id="3" creationId="{C47B255E-1A45-1146-4FB2-8BC6BDC22991}"/>
          </ac:spMkLst>
        </pc:spChg>
      </pc:sldChg>
      <pc:sldChg chg="modSp new mod modAnim">
        <pc:chgData name="Briggs, Quinn" userId="bd4ed5c9-a142-40f7-8e5e-68f389f6aa57" providerId="ADAL" clId="{9821BDEB-505B-4147-B43D-5B551AA0ACE3}" dt="2023-09-13T15:44:47.116" v="899"/>
        <pc:sldMkLst>
          <pc:docMk/>
          <pc:sldMk cId="3977187905" sldId="314"/>
        </pc:sldMkLst>
        <pc:spChg chg="mod">
          <ac:chgData name="Briggs, Quinn" userId="bd4ed5c9-a142-40f7-8e5e-68f389f6aa57" providerId="ADAL" clId="{9821BDEB-505B-4147-B43D-5B551AA0ACE3}" dt="2023-09-13T15:43:02.776" v="608" actId="20577"/>
          <ac:spMkLst>
            <pc:docMk/>
            <pc:sldMk cId="3977187905" sldId="314"/>
            <ac:spMk id="2" creationId="{6151E23E-C14B-9946-D475-C30114CE9DBA}"/>
          </ac:spMkLst>
        </pc:spChg>
        <pc:spChg chg="mod">
          <ac:chgData name="Briggs, Quinn" userId="bd4ed5c9-a142-40f7-8e5e-68f389f6aa57" providerId="ADAL" clId="{9821BDEB-505B-4147-B43D-5B551AA0ACE3}" dt="2023-09-13T15:43:47.281" v="812" actId="20577"/>
          <ac:spMkLst>
            <pc:docMk/>
            <pc:sldMk cId="3977187905" sldId="314"/>
            <ac:spMk id="3" creationId="{7C879C9C-75F4-9095-1443-E21A540A1DDF}"/>
          </ac:spMkLst>
        </pc:spChg>
      </pc:sldChg>
      <pc:sldChg chg="modSp new mod modAnim">
        <pc:chgData name="Briggs, Quinn" userId="bd4ed5c9-a142-40f7-8e5e-68f389f6aa57" providerId="ADAL" clId="{9821BDEB-505B-4147-B43D-5B551AA0ACE3}" dt="2023-09-13T15:45:12.795" v="969"/>
        <pc:sldMkLst>
          <pc:docMk/>
          <pc:sldMk cId="660636656" sldId="315"/>
        </pc:sldMkLst>
        <pc:spChg chg="mod">
          <ac:chgData name="Briggs, Quinn" userId="bd4ed5c9-a142-40f7-8e5e-68f389f6aa57" providerId="ADAL" clId="{9821BDEB-505B-4147-B43D-5B551AA0ACE3}" dt="2023-09-13T15:44:14.234" v="822" actId="20577"/>
          <ac:spMkLst>
            <pc:docMk/>
            <pc:sldMk cId="660636656" sldId="315"/>
            <ac:spMk id="2" creationId="{D865C3EF-2C72-45CB-D9EE-40795635443A}"/>
          </ac:spMkLst>
        </pc:spChg>
        <pc:spChg chg="mod">
          <ac:chgData name="Briggs, Quinn" userId="bd4ed5c9-a142-40f7-8e5e-68f389f6aa57" providerId="ADAL" clId="{9821BDEB-505B-4147-B43D-5B551AA0ACE3}" dt="2023-09-13T15:45:10.737" v="968" actId="20577"/>
          <ac:spMkLst>
            <pc:docMk/>
            <pc:sldMk cId="660636656" sldId="315"/>
            <ac:spMk id="3" creationId="{E93CF050-223E-0A01-E658-BB797C14B4D3}"/>
          </ac:spMkLst>
        </pc:spChg>
      </pc:sldChg>
      <pc:sldChg chg="modSp new del mod">
        <pc:chgData name="Briggs, Quinn" userId="bd4ed5c9-a142-40f7-8e5e-68f389f6aa57" providerId="ADAL" clId="{9821BDEB-505B-4147-B43D-5B551AA0ACE3}" dt="2023-09-13T15:58:07.443" v="1366" actId="47"/>
        <pc:sldMkLst>
          <pc:docMk/>
          <pc:sldMk cId="798538891" sldId="316"/>
        </pc:sldMkLst>
        <pc:spChg chg="mod">
          <ac:chgData name="Briggs, Quinn" userId="bd4ed5c9-a142-40f7-8e5e-68f389f6aa57" providerId="ADAL" clId="{9821BDEB-505B-4147-B43D-5B551AA0ACE3}" dt="2023-09-13T15:49:25.376" v="1147" actId="20577"/>
          <ac:spMkLst>
            <pc:docMk/>
            <pc:sldMk cId="798538891" sldId="316"/>
            <ac:spMk id="2" creationId="{28645893-C2F2-0F76-93C5-5EB08A01984F}"/>
          </ac:spMkLst>
        </pc:spChg>
        <pc:spChg chg="mod">
          <ac:chgData name="Briggs, Quinn" userId="bd4ed5c9-a142-40f7-8e5e-68f389f6aa57" providerId="ADAL" clId="{9821BDEB-505B-4147-B43D-5B551AA0ACE3}" dt="2023-09-13T15:51:26.787" v="1259" actId="113"/>
          <ac:spMkLst>
            <pc:docMk/>
            <pc:sldMk cId="798538891" sldId="316"/>
            <ac:spMk id="3" creationId="{ACCA5E67-4776-B808-3BDF-F92EFBD54A42}"/>
          </ac:spMkLst>
        </pc:spChg>
      </pc:sldChg>
      <pc:sldChg chg="addSp delSp modSp new mod setBg">
        <pc:chgData name="Briggs, Quinn" userId="bd4ed5c9-a142-40f7-8e5e-68f389f6aa57" providerId="ADAL" clId="{9821BDEB-505B-4147-B43D-5B551AA0ACE3}" dt="2023-09-13T16:24:10.385" v="2279" actId="26606"/>
        <pc:sldMkLst>
          <pc:docMk/>
          <pc:sldMk cId="2586696363" sldId="316"/>
        </pc:sldMkLst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8" creationId="{544958B8-57B6-4B37-8A18-D54A32EC2D37}"/>
          </ac:spMkLst>
        </pc:spChg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10" creationId="{B7E4A740-3A69-42A5-8AC0-3905D518F419}"/>
          </ac:spMkLst>
        </pc:spChg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18" creationId="{23E3CED3-8830-45C9-8D6C-F4ECADD4F114}"/>
          </ac:spMkLst>
        </pc:spChg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19" creationId="{66F2D62A-C66C-42DF-8C05-99B0B1A8BED0}"/>
          </ac:spMkLst>
        </pc:spChg>
        <pc:spChg chg="add del">
          <ac:chgData name="Briggs, Quinn" userId="bd4ed5c9-a142-40f7-8e5e-68f389f6aa57" providerId="ADAL" clId="{9821BDEB-505B-4147-B43D-5B551AA0ACE3}" dt="2023-09-13T16:24:07.995" v="2277" actId="26606"/>
          <ac:spMkLst>
            <pc:docMk/>
            <pc:sldMk cId="2586696363" sldId="316"/>
            <ac:spMk id="21" creationId="{DEB4B82D-A989-40D8-A457-F1D9C0345509}"/>
          </ac:spMkLst>
        </pc:spChg>
        <pc:grpChg chg="add del">
          <ac:chgData name="Briggs, Quinn" userId="bd4ed5c9-a142-40f7-8e5e-68f389f6aa57" providerId="ADAL" clId="{9821BDEB-505B-4147-B43D-5B551AA0ACE3}" dt="2023-09-13T16:24:10.385" v="2279" actId="26606"/>
          <ac:grpSpMkLst>
            <pc:docMk/>
            <pc:sldMk cId="2586696363" sldId="316"/>
            <ac:grpSpMk id="12" creationId="{8283C010-53D7-404B-9300-DB1BAE1EAE91}"/>
          </ac:grpSpMkLst>
        </pc:grpChg>
        <pc:grpChg chg="add del">
          <ac:chgData name="Briggs, Quinn" userId="bd4ed5c9-a142-40f7-8e5e-68f389f6aa57" providerId="ADAL" clId="{9821BDEB-505B-4147-B43D-5B551AA0ACE3}" dt="2023-09-13T16:24:07.995" v="2277" actId="26606"/>
          <ac:grpSpMkLst>
            <pc:docMk/>
            <pc:sldMk cId="2586696363" sldId="316"/>
            <ac:grpSpMk id="25" creationId="{67034349-EB95-4DEC-941A-A5BEB23CCC1B}"/>
          </ac:grpSpMkLst>
        </pc:grpChg>
        <pc:picChg chg="add mod">
          <ac:chgData name="Briggs, Quinn" userId="bd4ed5c9-a142-40f7-8e5e-68f389f6aa57" providerId="ADAL" clId="{9821BDEB-505B-4147-B43D-5B551AA0ACE3}" dt="2023-09-13T16:24:10.385" v="2279" actId="26606"/>
          <ac:picMkLst>
            <pc:docMk/>
            <pc:sldMk cId="2586696363" sldId="316"/>
            <ac:picMk id="3" creationId="{A13EDA2B-724D-8845-280A-AE26F5E3EA93}"/>
          </ac:picMkLst>
        </pc:picChg>
        <pc:picChg chg="add del">
          <ac:chgData name="Briggs, Quinn" userId="bd4ed5c9-a142-40f7-8e5e-68f389f6aa57" providerId="ADAL" clId="{9821BDEB-505B-4147-B43D-5B551AA0ACE3}" dt="2023-09-13T16:24:07.995" v="2277" actId="26606"/>
          <ac:picMkLst>
            <pc:docMk/>
            <pc:sldMk cId="2586696363" sldId="316"/>
            <ac:picMk id="23" creationId="{14E99EC7-4ECA-46FD-A4EE-C28A8AC67373}"/>
          </ac:picMkLst>
        </pc:picChg>
      </pc:sldChg>
      <pc:sldChg chg="modSp new mod">
        <pc:chgData name="Briggs, Quinn" userId="bd4ed5c9-a142-40f7-8e5e-68f389f6aa57" providerId="ADAL" clId="{9821BDEB-505B-4147-B43D-5B551AA0ACE3}" dt="2023-09-13T16:06:56.782" v="1397" actId="20577"/>
        <pc:sldMkLst>
          <pc:docMk/>
          <pc:sldMk cId="270628480" sldId="317"/>
        </pc:sldMkLst>
        <pc:spChg chg="mod">
          <ac:chgData name="Briggs, Quinn" userId="bd4ed5c9-a142-40f7-8e5e-68f389f6aa57" providerId="ADAL" clId="{9821BDEB-505B-4147-B43D-5B551AA0ACE3}" dt="2023-09-13T16:04:16.779" v="1372"/>
          <ac:spMkLst>
            <pc:docMk/>
            <pc:sldMk cId="270628480" sldId="317"/>
            <ac:spMk id="2" creationId="{AED5F62E-CDF5-3538-D923-B07EBEF509E9}"/>
          </ac:spMkLst>
        </pc:spChg>
        <pc:spChg chg="mod">
          <ac:chgData name="Briggs, Quinn" userId="bd4ed5c9-a142-40f7-8e5e-68f389f6aa57" providerId="ADAL" clId="{9821BDEB-505B-4147-B43D-5B551AA0ACE3}" dt="2023-09-13T16:06:56.782" v="1397" actId="20577"/>
          <ac:spMkLst>
            <pc:docMk/>
            <pc:sldMk cId="270628480" sldId="317"/>
            <ac:spMk id="3" creationId="{A4DB86E1-5FB7-E7FE-D4AC-E9178D60C3CC}"/>
          </ac:spMkLst>
        </pc:spChg>
      </pc:sldChg>
      <pc:sldChg chg="modSp new del mod">
        <pc:chgData name="Briggs, Quinn" userId="bd4ed5c9-a142-40f7-8e5e-68f389f6aa57" providerId="ADAL" clId="{9821BDEB-505B-4147-B43D-5B551AA0ACE3}" dt="2023-09-13T15:58:07.443" v="1366" actId="47"/>
        <pc:sldMkLst>
          <pc:docMk/>
          <pc:sldMk cId="3037771958" sldId="317"/>
        </pc:sldMkLst>
        <pc:spChg chg="mod">
          <ac:chgData name="Briggs, Quinn" userId="bd4ed5c9-a142-40f7-8e5e-68f389f6aa57" providerId="ADAL" clId="{9821BDEB-505B-4147-B43D-5B551AA0ACE3}" dt="2023-09-13T15:50:44.346" v="1172" actId="20577"/>
          <ac:spMkLst>
            <pc:docMk/>
            <pc:sldMk cId="3037771958" sldId="317"/>
            <ac:spMk id="2" creationId="{0DB94538-40EA-30CA-906F-3A760583AD33}"/>
          </ac:spMkLst>
        </pc:spChg>
        <pc:spChg chg="mod">
          <ac:chgData name="Briggs, Quinn" userId="bd4ed5c9-a142-40f7-8e5e-68f389f6aa57" providerId="ADAL" clId="{9821BDEB-505B-4147-B43D-5B551AA0ACE3}" dt="2023-09-13T15:52:51.063" v="1363" actId="20577"/>
          <ac:spMkLst>
            <pc:docMk/>
            <pc:sldMk cId="3037771958" sldId="317"/>
            <ac:spMk id="3" creationId="{6519B426-251C-8C9B-75F7-0FF6E0AD9519}"/>
          </ac:spMkLst>
        </pc:spChg>
      </pc:sldChg>
      <pc:sldChg chg="addSp delSp modSp new mod setBg">
        <pc:chgData name="Briggs, Quinn" userId="bd4ed5c9-a142-40f7-8e5e-68f389f6aa57" providerId="ADAL" clId="{9821BDEB-505B-4147-B43D-5B551AA0ACE3}" dt="2023-09-13T16:14:48.955" v="1785" actId="26606"/>
        <pc:sldMkLst>
          <pc:docMk/>
          <pc:sldMk cId="1980525268" sldId="318"/>
        </pc:sldMkLst>
        <pc:spChg chg="mod">
          <ac:chgData name="Briggs, Quinn" userId="bd4ed5c9-a142-40f7-8e5e-68f389f6aa57" providerId="ADAL" clId="{9821BDEB-505B-4147-B43D-5B551AA0ACE3}" dt="2023-09-13T16:14:48.955" v="1785" actId="26606"/>
          <ac:spMkLst>
            <pc:docMk/>
            <pc:sldMk cId="1980525268" sldId="318"/>
            <ac:spMk id="2" creationId="{A87D7157-1264-6998-8A39-E2AB26031CFB}"/>
          </ac:spMkLst>
        </pc:spChg>
        <pc:spChg chg="del mod">
          <ac:chgData name="Briggs, Quinn" userId="bd4ed5c9-a142-40f7-8e5e-68f389f6aa57" providerId="ADAL" clId="{9821BDEB-505B-4147-B43D-5B551AA0ACE3}" dt="2023-09-13T16:13:47.549" v="1759" actId="12084"/>
          <ac:spMkLst>
            <pc:docMk/>
            <pc:sldMk cId="1980525268" sldId="318"/>
            <ac:spMk id="3" creationId="{1B25FBCB-FBE6-3F08-82FD-BD12A9BDFBB4}"/>
          </ac:spMkLst>
        </pc:spChg>
        <pc:spChg chg="add del mod">
          <ac:chgData name="Briggs, Quinn" userId="bd4ed5c9-a142-40f7-8e5e-68f389f6aa57" providerId="ADAL" clId="{9821BDEB-505B-4147-B43D-5B551AA0ACE3}" dt="2023-09-13T16:14:48.955" v="1785" actId="26606"/>
          <ac:spMkLst>
            <pc:docMk/>
            <pc:sldMk cId="1980525268" sldId="318"/>
            <ac:spMk id="5" creationId="{571BDCC2-C164-1ECC-E64B-984FD82014F5}"/>
          </ac:spMkLst>
        </pc:spChg>
        <pc:graphicFrameChg chg="add del mod">
          <ac:chgData name="Briggs, Quinn" userId="bd4ed5c9-a142-40f7-8e5e-68f389f6aa57" providerId="ADAL" clId="{9821BDEB-505B-4147-B43D-5B551AA0ACE3}" dt="2023-09-13T16:14:35.653" v="1784" actId="11529"/>
          <ac:graphicFrameMkLst>
            <pc:docMk/>
            <pc:sldMk cId="1980525268" sldId="318"/>
            <ac:graphicFrameMk id="4" creationId="{470D8AAA-98D0-EE8C-BB5C-C697F56E8C7B}"/>
          </ac:graphicFrameMkLst>
        </pc:graphicFrameChg>
        <pc:graphicFrameChg chg="add">
          <ac:chgData name="Briggs, Quinn" userId="bd4ed5c9-a142-40f7-8e5e-68f389f6aa57" providerId="ADAL" clId="{9821BDEB-505B-4147-B43D-5B551AA0ACE3}" dt="2023-09-13T16:14:48.955" v="1785" actId="26606"/>
          <ac:graphicFrameMkLst>
            <pc:docMk/>
            <pc:sldMk cId="1980525268" sldId="318"/>
            <ac:graphicFrameMk id="7" creationId="{0E6345D9-69A9-1387-7D91-4807B455D86B}"/>
          </ac:graphicFrameMkLst>
        </pc:graphicFrameChg>
      </pc:sldChg>
      <pc:sldChg chg="modSp new del mod">
        <pc:chgData name="Briggs, Quinn" userId="bd4ed5c9-a142-40f7-8e5e-68f389f6aa57" providerId="ADAL" clId="{9821BDEB-505B-4147-B43D-5B551AA0ACE3}" dt="2023-09-13T15:58:07.443" v="1366" actId="47"/>
        <pc:sldMkLst>
          <pc:docMk/>
          <pc:sldMk cId="3171490918" sldId="318"/>
        </pc:sldMkLst>
        <pc:spChg chg="mod">
          <ac:chgData name="Briggs, Quinn" userId="bd4ed5c9-a142-40f7-8e5e-68f389f6aa57" providerId="ADAL" clId="{9821BDEB-505B-4147-B43D-5B551AA0ACE3}" dt="2023-09-13T15:52:59.555" v="1365" actId="27636"/>
          <ac:spMkLst>
            <pc:docMk/>
            <pc:sldMk cId="3171490918" sldId="318"/>
            <ac:spMk id="2" creationId="{E24DDF9C-4A1D-C9BF-AFAE-33576E17A491}"/>
          </ac:spMkLst>
        </pc:spChg>
        <pc:spChg chg="mod">
          <ac:chgData name="Briggs, Quinn" userId="bd4ed5c9-a142-40f7-8e5e-68f389f6aa57" providerId="ADAL" clId="{9821BDEB-505B-4147-B43D-5B551AA0ACE3}" dt="2023-09-13T15:52:18.323" v="1287" actId="20577"/>
          <ac:spMkLst>
            <pc:docMk/>
            <pc:sldMk cId="3171490918" sldId="318"/>
            <ac:spMk id="3" creationId="{57162E52-AB93-5355-E9A3-F06FC7C77175}"/>
          </ac:spMkLst>
        </pc:spChg>
      </pc:sldChg>
      <pc:sldChg chg="addSp delSp modSp new add del mod">
        <pc:chgData name="Briggs, Quinn" userId="bd4ed5c9-a142-40f7-8e5e-68f389f6aa57" providerId="ADAL" clId="{9821BDEB-505B-4147-B43D-5B551AA0ACE3}" dt="2023-09-13T16:16:59.625" v="2027" actId="12084"/>
        <pc:sldMkLst>
          <pc:docMk/>
          <pc:sldMk cId="845926655" sldId="319"/>
        </pc:sldMkLst>
        <pc:spChg chg="mod">
          <ac:chgData name="Briggs, Quinn" userId="bd4ed5c9-a142-40f7-8e5e-68f389f6aa57" providerId="ADAL" clId="{9821BDEB-505B-4147-B43D-5B551AA0ACE3}" dt="2023-09-13T16:16:51.912" v="2026" actId="20577"/>
          <ac:spMkLst>
            <pc:docMk/>
            <pc:sldMk cId="845926655" sldId="319"/>
            <ac:spMk id="2" creationId="{131AFFDA-ECEA-C6C3-2222-F031C1248818}"/>
          </ac:spMkLst>
        </pc:spChg>
        <pc:spChg chg="del mod">
          <ac:chgData name="Briggs, Quinn" userId="bd4ed5c9-a142-40f7-8e5e-68f389f6aa57" providerId="ADAL" clId="{9821BDEB-505B-4147-B43D-5B551AA0ACE3}" dt="2023-09-13T16:16:59.625" v="2027" actId="12084"/>
          <ac:spMkLst>
            <pc:docMk/>
            <pc:sldMk cId="845926655" sldId="319"/>
            <ac:spMk id="3" creationId="{AB9C15B1-39F8-BDD3-9591-2829678BD686}"/>
          </ac:spMkLst>
        </pc:spChg>
        <pc:graphicFrameChg chg="add mod">
          <ac:chgData name="Briggs, Quinn" userId="bd4ed5c9-a142-40f7-8e5e-68f389f6aa57" providerId="ADAL" clId="{9821BDEB-505B-4147-B43D-5B551AA0ACE3}" dt="2023-09-13T16:16:59.625" v="2027" actId="12084"/>
          <ac:graphicFrameMkLst>
            <pc:docMk/>
            <pc:sldMk cId="845926655" sldId="319"/>
            <ac:graphicFrameMk id="4" creationId="{7E1816F7-E42C-ABEC-2360-687870FCAA47}"/>
          </ac:graphicFrameMkLst>
        </pc:graphicFrameChg>
      </pc:sldChg>
      <pc:sldChg chg="modSp new del mod">
        <pc:chgData name="Briggs, Quinn" userId="bd4ed5c9-a142-40f7-8e5e-68f389f6aa57" providerId="ADAL" clId="{9821BDEB-505B-4147-B43D-5B551AA0ACE3}" dt="2023-09-13T16:14:15.475" v="1781" actId="47"/>
        <pc:sldMkLst>
          <pc:docMk/>
          <pc:sldMk cId="1440304435" sldId="320"/>
        </pc:sldMkLst>
        <pc:spChg chg="mod">
          <ac:chgData name="Briggs, Quinn" userId="bd4ed5c9-a142-40f7-8e5e-68f389f6aa57" providerId="ADAL" clId="{9821BDEB-505B-4147-B43D-5B551AA0ACE3}" dt="2023-09-13T16:13:01.096" v="1702" actId="20577"/>
          <ac:spMkLst>
            <pc:docMk/>
            <pc:sldMk cId="1440304435" sldId="320"/>
            <ac:spMk id="2" creationId="{C37DB815-224E-71BD-4072-9FED92E96C90}"/>
          </ac:spMkLst>
        </pc:spChg>
        <pc:spChg chg="mod">
          <ac:chgData name="Briggs, Quinn" userId="bd4ed5c9-a142-40f7-8e5e-68f389f6aa57" providerId="ADAL" clId="{9821BDEB-505B-4147-B43D-5B551AA0ACE3}" dt="2023-09-13T16:14:11.320" v="1780" actId="20577"/>
          <ac:spMkLst>
            <pc:docMk/>
            <pc:sldMk cId="1440304435" sldId="320"/>
            <ac:spMk id="3" creationId="{EFF3967E-07FD-BBF7-FF2F-3BB0B2CACCBC}"/>
          </ac:spMkLst>
        </pc:spChg>
      </pc:sldChg>
      <pc:sldChg chg="modSp new mod">
        <pc:chgData name="Briggs, Quinn" userId="bd4ed5c9-a142-40f7-8e5e-68f389f6aa57" providerId="ADAL" clId="{9821BDEB-505B-4147-B43D-5B551AA0ACE3}" dt="2023-09-13T16:19:35.600" v="2217" actId="20577"/>
        <pc:sldMkLst>
          <pc:docMk/>
          <pc:sldMk cId="3935959736" sldId="320"/>
        </pc:sldMkLst>
        <pc:spChg chg="mod">
          <ac:chgData name="Briggs, Quinn" userId="bd4ed5c9-a142-40f7-8e5e-68f389f6aa57" providerId="ADAL" clId="{9821BDEB-505B-4147-B43D-5B551AA0ACE3}" dt="2023-09-13T16:18:28.880" v="2054" actId="20577"/>
          <ac:spMkLst>
            <pc:docMk/>
            <pc:sldMk cId="3935959736" sldId="320"/>
            <ac:spMk id="2" creationId="{5BAB3C3E-6D7D-86D5-CF2E-F5AFC0043378}"/>
          </ac:spMkLst>
        </pc:spChg>
        <pc:spChg chg="mod">
          <ac:chgData name="Briggs, Quinn" userId="bd4ed5c9-a142-40f7-8e5e-68f389f6aa57" providerId="ADAL" clId="{9821BDEB-505B-4147-B43D-5B551AA0ACE3}" dt="2023-09-13T16:19:35.600" v="2217" actId="20577"/>
          <ac:spMkLst>
            <pc:docMk/>
            <pc:sldMk cId="3935959736" sldId="320"/>
            <ac:spMk id="3" creationId="{331E942C-DEBE-CA04-1A56-1AA6F8E396EC}"/>
          </ac:spMkLst>
        </pc:spChg>
      </pc:sldChg>
      <pc:sldChg chg="addSp modSp new mod setBg">
        <pc:chgData name="Briggs, Quinn" userId="bd4ed5c9-a142-40f7-8e5e-68f389f6aa57" providerId="ADAL" clId="{9821BDEB-505B-4147-B43D-5B551AA0ACE3}" dt="2023-09-13T16:29:36.111" v="2707" actId="27636"/>
        <pc:sldMkLst>
          <pc:docMk/>
          <pc:sldMk cId="1436565569" sldId="321"/>
        </pc:sldMkLst>
        <pc:spChg chg="mod">
          <ac:chgData name="Briggs, Quinn" userId="bd4ed5c9-a142-40f7-8e5e-68f389f6aa57" providerId="ADAL" clId="{9821BDEB-505B-4147-B43D-5B551AA0ACE3}" dt="2023-09-13T16:29:13.469" v="2685" actId="26606"/>
          <ac:spMkLst>
            <pc:docMk/>
            <pc:sldMk cId="1436565569" sldId="321"/>
            <ac:spMk id="2" creationId="{13D86672-CAED-6EF2-1861-58B14F890E5E}"/>
          </ac:spMkLst>
        </pc:spChg>
        <pc:spChg chg="mod">
          <ac:chgData name="Briggs, Quinn" userId="bd4ed5c9-a142-40f7-8e5e-68f389f6aa57" providerId="ADAL" clId="{9821BDEB-505B-4147-B43D-5B551AA0ACE3}" dt="2023-09-13T16:29:36.111" v="2707" actId="27636"/>
          <ac:spMkLst>
            <pc:docMk/>
            <pc:sldMk cId="1436565569" sldId="321"/>
            <ac:spMk id="3" creationId="{3B6F35D3-FDF9-DD8D-B133-73C27DA7E516}"/>
          </ac:spMkLst>
        </pc:spChg>
        <pc:picChg chg="add mod">
          <ac:chgData name="Briggs, Quinn" userId="bd4ed5c9-a142-40f7-8e5e-68f389f6aa57" providerId="ADAL" clId="{9821BDEB-505B-4147-B43D-5B551AA0ACE3}" dt="2023-09-13T16:29:13.469" v="2685" actId="26606"/>
          <ac:picMkLst>
            <pc:docMk/>
            <pc:sldMk cId="1436565569" sldId="321"/>
            <ac:picMk id="5" creationId="{E686A3EE-812B-EC55-80AD-F6A115C76BC8}"/>
          </ac:picMkLst>
        </pc:picChg>
      </pc:sldChg>
      <pc:sldChg chg="addSp delSp modSp new mod setBg">
        <pc:chgData name="Briggs, Quinn" userId="bd4ed5c9-a142-40f7-8e5e-68f389f6aa57" providerId="ADAL" clId="{9821BDEB-505B-4147-B43D-5B551AA0ACE3}" dt="2023-09-13T17:21:57.717" v="2980" actId="20577"/>
        <pc:sldMkLst>
          <pc:docMk/>
          <pc:sldMk cId="2684599178" sldId="322"/>
        </pc:sldMkLst>
        <pc:spChg chg="mo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2" creationId="{B6958E11-B87A-9127-2873-04AFC9D812FA}"/>
          </ac:spMkLst>
        </pc:spChg>
        <pc:spChg chg="del">
          <ac:chgData name="Briggs, Quinn" userId="bd4ed5c9-a142-40f7-8e5e-68f389f6aa57" providerId="ADAL" clId="{9821BDEB-505B-4147-B43D-5B551AA0ACE3}" dt="2023-09-13T17:21:13.154" v="2792" actId="931"/>
          <ac:spMkLst>
            <pc:docMk/>
            <pc:sldMk cId="2684599178" sldId="322"/>
            <ac:spMk id="3" creationId="{CACB42A2-DFD5-ED67-7FE2-2E81A496A445}"/>
          </ac:spMkLst>
        </pc:spChg>
        <pc:spChg chg="add mo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6" creationId="{C7F156C3-23A4-E344-7B10-F360DB452D0E}"/>
          </ac:spMkLst>
        </pc:spChg>
        <pc:spChg chg="add mod">
          <ac:chgData name="Briggs, Quinn" userId="bd4ed5c9-a142-40f7-8e5e-68f389f6aa57" providerId="ADAL" clId="{9821BDEB-505B-4147-B43D-5B551AA0ACE3}" dt="2023-09-13T17:21:57.717" v="2980" actId="20577"/>
          <ac:spMkLst>
            <pc:docMk/>
            <pc:sldMk cId="2684599178" sldId="322"/>
            <ac:spMk id="10" creationId="{FCC9B199-798D-8AB6-6DF7-6EA53BA3805C}"/>
          </ac:spMkLst>
        </pc:spChg>
        <pc:spChg chg="ad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13" creationId="{22AC0F86-9A78-4E84-A4B4-ADB8B2629A0C}"/>
          </ac:spMkLst>
        </pc:spChg>
        <pc:spChg chg="ad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21" creationId="{69A54E25-1C05-48E5-A5CC-3778C1D3632D}"/>
          </ac:spMkLst>
        </pc:spChg>
        <pc:grpChg chg="add">
          <ac:chgData name="Briggs, Quinn" userId="bd4ed5c9-a142-40f7-8e5e-68f389f6aa57" providerId="ADAL" clId="{9821BDEB-505B-4147-B43D-5B551AA0ACE3}" dt="2023-09-13T17:21:16.042" v="2795" actId="26606"/>
          <ac:grpSpMkLst>
            <pc:docMk/>
            <pc:sldMk cId="2684599178" sldId="322"/>
            <ac:grpSpMk id="15" creationId="{4AF78B9E-8BE2-4706-9377-A05FA25ABABF}"/>
          </ac:grpSpMkLst>
        </pc:grpChg>
        <pc:picChg chg="add mod">
          <ac:chgData name="Briggs, Quinn" userId="bd4ed5c9-a142-40f7-8e5e-68f389f6aa57" providerId="ADAL" clId="{9821BDEB-505B-4147-B43D-5B551AA0ACE3}" dt="2023-09-13T17:21:16.042" v="2795" actId="26606"/>
          <ac:picMkLst>
            <pc:docMk/>
            <pc:sldMk cId="2684599178" sldId="322"/>
            <ac:picMk id="5" creationId="{88B262CE-9102-D464-F782-BFD4FF468F72}"/>
          </ac:picMkLst>
        </pc:picChg>
        <pc:cxnChg chg="add">
          <ac:chgData name="Briggs, Quinn" userId="bd4ed5c9-a142-40f7-8e5e-68f389f6aa57" providerId="ADAL" clId="{9821BDEB-505B-4147-B43D-5B551AA0ACE3}" dt="2023-09-13T17:21:16.042" v="2795" actId="26606"/>
          <ac:cxnSpMkLst>
            <pc:docMk/>
            <pc:sldMk cId="2684599178" sldId="322"/>
            <ac:cxnSpMk id="23" creationId="{0E5D0023-B23E-4823-8D72-B07FFF8CAE96}"/>
          </ac:cxnSpMkLst>
        </pc:cxnChg>
      </pc:sldChg>
      <pc:sldChg chg="new del">
        <pc:chgData name="Briggs, Quinn" userId="bd4ed5c9-a142-40f7-8e5e-68f389f6aa57" providerId="ADAL" clId="{9821BDEB-505B-4147-B43D-5B551AA0ACE3}" dt="2023-09-13T18:40:45.188" v="3190" actId="47"/>
        <pc:sldMkLst>
          <pc:docMk/>
          <pc:sldMk cId="3094500761" sldId="323"/>
        </pc:sldMkLst>
      </pc:sldChg>
      <pc:sldChg chg="modSp new mod">
        <pc:chgData name="Briggs, Quinn" userId="bd4ed5c9-a142-40f7-8e5e-68f389f6aa57" providerId="ADAL" clId="{9821BDEB-505B-4147-B43D-5B551AA0ACE3}" dt="2023-09-13T18:36:32.463" v="3189" actId="20577"/>
        <pc:sldMkLst>
          <pc:docMk/>
          <pc:sldMk cId="505528828" sldId="324"/>
        </pc:sldMkLst>
        <pc:spChg chg="mod">
          <ac:chgData name="Briggs, Quinn" userId="bd4ed5c9-a142-40f7-8e5e-68f389f6aa57" providerId="ADAL" clId="{9821BDEB-505B-4147-B43D-5B551AA0ACE3}" dt="2023-09-13T18:35:18.109" v="3049" actId="20577"/>
          <ac:spMkLst>
            <pc:docMk/>
            <pc:sldMk cId="505528828" sldId="324"/>
            <ac:spMk id="2" creationId="{BAC65592-9FCB-3BD8-0467-679FD6BD1FE8}"/>
          </ac:spMkLst>
        </pc:spChg>
        <pc:spChg chg="mod">
          <ac:chgData name="Briggs, Quinn" userId="bd4ed5c9-a142-40f7-8e5e-68f389f6aa57" providerId="ADAL" clId="{9821BDEB-505B-4147-B43D-5B551AA0ACE3}" dt="2023-09-13T18:36:32.463" v="3189" actId="20577"/>
          <ac:spMkLst>
            <pc:docMk/>
            <pc:sldMk cId="505528828" sldId="324"/>
            <ac:spMk id="3" creationId="{B6BB7706-99F4-79FB-C800-D6A918CEB34A}"/>
          </ac:spMkLst>
        </pc:spChg>
      </pc:sldChg>
    </pc:docChg>
  </pc:docChgLst>
  <pc:docChgLst>
    <pc:chgData name="Briggs, Quinn" userId="bd4ed5c9-a142-40f7-8e5e-68f389f6aa57" providerId="ADAL" clId="{676371EE-92D7-4764-B2CA-FF4CAC5D115E}"/>
    <pc:docChg chg="undo custSel addSld delSld modSld">
      <pc:chgData name="Briggs, Quinn" userId="bd4ed5c9-a142-40f7-8e5e-68f389f6aa57" providerId="ADAL" clId="{676371EE-92D7-4764-B2CA-FF4CAC5D115E}" dt="2024-05-15T15:52:31.332" v="276" actId="20577"/>
      <pc:docMkLst>
        <pc:docMk/>
      </pc:docMkLst>
      <pc:sldChg chg="modSp mod">
        <pc:chgData name="Briggs, Quinn" userId="bd4ed5c9-a142-40f7-8e5e-68f389f6aa57" providerId="ADAL" clId="{676371EE-92D7-4764-B2CA-FF4CAC5D115E}" dt="2024-05-10T17:29:31.640" v="11" actId="20577"/>
        <pc:sldMkLst>
          <pc:docMk/>
          <pc:sldMk cId="2574966087" sldId="256"/>
        </pc:sldMkLst>
        <pc:spChg chg="mod">
          <ac:chgData name="Briggs, Quinn" userId="bd4ed5c9-a142-40f7-8e5e-68f389f6aa57" providerId="ADAL" clId="{676371EE-92D7-4764-B2CA-FF4CAC5D115E}" dt="2024-05-10T17:29:31.640" v="11" actId="20577"/>
          <ac:spMkLst>
            <pc:docMk/>
            <pc:sldMk cId="2574966087" sldId="256"/>
            <ac:spMk id="2" creationId="{DA4ED321-CEFB-2F14-91B2-B8D3996E830C}"/>
          </ac:spMkLst>
        </pc:spChg>
      </pc:sldChg>
      <pc:sldChg chg="modSp">
        <pc:chgData name="Briggs, Quinn" userId="bd4ed5c9-a142-40f7-8e5e-68f389f6aa57" providerId="ADAL" clId="{676371EE-92D7-4764-B2CA-FF4CAC5D115E}" dt="2024-05-13T15:30:50.034" v="220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676371EE-92D7-4764-B2CA-FF4CAC5D115E}" dt="2024-05-13T15:30:50.034" v="220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676371EE-92D7-4764-B2CA-FF4CAC5D115E}" dt="2024-05-13T17:06:33.513" v="246" actId="20577"/>
        <pc:sldMkLst>
          <pc:docMk/>
          <pc:sldMk cId="505528828" sldId="324"/>
        </pc:sldMkLst>
        <pc:spChg chg="mod">
          <ac:chgData name="Briggs, Quinn" userId="bd4ed5c9-a142-40f7-8e5e-68f389f6aa57" providerId="ADAL" clId="{676371EE-92D7-4764-B2CA-FF4CAC5D115E}" dt="2024-05-13T17:06:33.513" v="246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del">
        <pc:chgData name="Briggs, Quinn" userId="bd4ed5c9-a142-40f7-8e5e-68f389f6aa57" providerId="ADAL" clId="{676371EE-92D7-4764-B2CA-FF4CAC5D115E}" dt="2024-05-10T17:32:55.485" v="36" actId="47"/>
        <pc:sldMkLst>
          <pc:docMk/>
          <pc:sldMk cId="3278124214" sldId="349"/>
        </pc:sldMkLst>
      </pc:sldChg>
      <pc:sldChg chg="del">
        <pc:chgData name="Briggs, Quinn" userId="bd4ed5c9-a142-40f7-8e5e-68f389f6aa57" providerId="ADAL" clId="{676371EE-92D7-4764-B2CA-FF4CAC5D115E}" dt="2024-05-10T17:31:59.412" v="35" actId="47"/>
        <pc:sldMkLst>
          <pc:docMk/>
          <pc:sldMk cId="3315856989" sldId="390"/>
        </pc:sldMkLst>
      </pc:sldChg>
      <pc:sldChg chg="del">
        <pc:chgData name="Briggs, Quinn" userId="bd4ed5c9-a142-40f7-8e5e-68f389f6aa57" providerId="ADAL" clId="{676371EE-92D7-4764-B2CA-FF4CAC5D115E}" dt="2024-05-10T17:31:59.412" v="35" actId="47"/>
        <pc:sldMkLst>
          <pc:docMk/>
          <pc:sldMk cId="3265660076" sldId="391"/>
        </pc:sldMkLst>
      </pc:sldChg>
      <pc:sldChg chg="modSp mod">
        <pc:chgData name="Briggs, Quinn" userId="bd4ed5c9-a142-40f7-8e5e-68f389f6aa57" providerId="ADAL" clId="{676371EE-92D7-4764-B2CA-FF4CAC5D115E}" dt="2024-05-15T15:52:31.332" v="276" actId="20577"/>
        <pc:sldMkLst>
          <pc:docMk/>
          <pc:sldMk cId="1839794989" sldId="393"/>
        </pc:sldMkLst>
        <pc:spChg chg="mod">
          <ac:chgData name="Briggs, Quinn" userId="bd4ed5c9-a142-40f7-8e5e-68f389f6aa57" providerId="ADAL" clId="{676371EE-92D7-4764-B2CA-FF4CAC5D115E}" dt="2024-05-15T15:52:31.332" v="276" actId="20577"/>
          <ac:spMkLst>
            <pc:docMk/>
            <pc:sldMk cId="1839794989" sldId="393"/>
            <ac:spMk id="2" creationId="{98576C6D-5F13-F931-2395-C50DE0132A40}"/>
          </ac:spMkLst>
        </pc:spChg>
      </pc:sldChg>
      <pc:sldChg chg="modSp mod">
        <pc:chgData name="Briggs, Quinn" userId="bd4ed5c9-a142-40f7-8e5e-68f389f6aa57" providerId="ADAL" clId="{676371EE-92D7-4764-B2CA-FF4CAC5D115E}" dt="2024-05-15T15:52:22.495" v="261" actId="20577"/>
        <pc:sldMkLst>
          <pc:docMk/>
          <pc:sldMk cId="4095032232" sldId="394"/>
        </pc:sldMkLst>
        <pc:spChg chg="mod">
          <ac:chgData name="Briggs, Quinn" userId="bd4ed5c9-a142-40f7-8e5e-68f389f6aa57" providerId="ADAL" clId="{676371EE-92D7-4764-B2CA-FF4CAC5D115E}" dt="2024-05-15T15:52:22.495" v="261" actId="20577"/>
          <ac:spMkLst>
            <pc:docMk/>
            <pc:sldMk cId="4095032232" sldId="394"/>
            <ac:spMk id="2" creationId="{C7111176-B4B0-FF18-E1DE-22B16256D319}"/>
          </ac:spMkLst>
        </pc:spChg>
      </pc:sldChg>
      <pc:sldChg chg="addSp delSp modSp new mod setBg">
        <pc:chgData name="Briggs, Quinn" userId="bd4ed5c9-a142-40f7-8e5e-68f389f6aa57" providerId="ADAL" clId="{676371EE-92D7-4764-B2CA-FF4CAC5D115E}" dt="2024-05-13T15:30:40.200" v="219" actId="404"/>
        <pc:sldMkLst>
          <pc:docMk/>
          <pc:sldMk cId="4261700515" sldId="406"/>
        </pc:sldMkLst>
        <pc:spChg chg="mod">
          <ac:chgData name="Briggs, Quinn" userId="bd4ed5c9-a142-40f7-8e5e-68f389f6aa57" providerId="ADAL" clId="{676371EE-92D7-4764-B2CA-FF4CAC5D115E}" dt="2024-05-13T15:29:53.665" v="211" actId="26606"/>
          <ac:spMkLst>
            <pc:docMk/>
            <pc:sldMk cId="4261700515" sldId="406"/>
            <ac:spMk id="2" creationId="{F2A3FF1E-F791-185E-3CE4-49A3CE23770B}"/>
          </ac:spMkLst>
        </pc:spChg>
        <pc:spChg chg="del mod">
          <ac:chgData name="Briggs, Quinn" userId="bd4ed5c9-a142-40f7-8e5e-68f389f6aa57" providerId="ADAL" clId="{676371EE-92D7-4764-B2CA-FF4CAC5D115E}" dt="2024-05-13T15:27:23.628" v="87" actId="12084"/>
          <ac:spMkLst>
            <pc:docMk/>
            <pc:sldMk cId="4261700515" sldId="406"/>
            <ac:spMk id="3" creationId="{969B699B-5FF7-6F88-90F4-CBFC3DF8FA2F}"/>
          </ac:spMkLst>
        </pc:spChg>
        <pc:graphicFrameChg chg="add mod modGraphic">
          <ac:chgData name="Briggs, Quinn" userId="bd4ed5c9-a142-40f7-8e5e-68f389f6aa57" providerId="ADAL" clId="{676371EE-92D7-4764-B2CA-FF4CAC5D115E}" dt="2024-05-13T15:30:40.200" v="219" actId="404"/>
          <ac:graphicFrameMkLst>
            <pc:docMk/>
            <pc:sldMk cId="4261700515" sldId="406"/>
            <ac:graphicFrameMk id="4" creationId="{E8E2D9F2-FFC8-ABCC-D596-421EBD7B80A8}"/>
          </ac:graphicFrameMkLst>
        </pc:graphicFrameChg>
      </pc:sldChg>
    </pc:docChg>
  </pc:docChgLst>
  <pc:docChgLst>
    <pc:chgData name="Briggs, Quinn" userId="bd4ed5c9-a142-40f7-8e5e-68f389f6aa57" providerId="ADAL" clId="{DF5E73E1-958C-4B25-86D0-55DDFE9A40D0}"/>
    <pc:docChg chg="undo custSel addSld delSld modSld sldOrd">
      <pc:chgData name="Briggs, Quinn" userId="bd4ed5c9-a142-40f7-8e5e-68f389f6aa57" providerId="ADAL" clId="{DF5E73E1-958C-4B25-86D0-55DDFE9A40D0}" dt="2023-09-18T17:10:31.357" v="4702"/>
      <pc:docMkLst>
        <pc:docMk/>
      </pc:docMkLst>
      <pc:sldChg chg="addSp delSp modSp mod modAnim">
        <pc:chgData name="Briggs, Quinn" userId="bd4ed5c9-a142-40f7-8e5e-68f389f6aa57" providerId="ADAL" clId="{DF5E73E1-958C-4B25-86D0-55DDFE9A40D0}" dt="2023-09-15T23:35:29.282" v="2755" actId="12"/>
        <pc:sldMkLst>
          <pc:docMk/>
          <pc:sldMk cId="387885261" sldId="258"/>
        </pc:sldMkLst>
        <pc:spChg chg="add mo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2" creationId="{6FBBD0B5-8725-4580-F739-934901FE5ADE}"/>
          </ac:spMkLst>
        </pc:spChg>
        <pc:spChg chg="add mod ord">
          <ac:chgData name="Briggs, Quinn" userId="bd4ed5c9-a142-40f7-8e5e-68f389f6aa57" providerId="ADAL" clId="{DF5E73E1-958C-4B25-86D0-55DDFE9A40D0}" dt="2023-09-15T23:35:29.282" v="2755" actId="12"/>
          <ac:spMkLst>
            <pc:docMk/>
            <pc:sldMk cId="387885261" sldId="258"/>
            <ac:spMk id="4" creationId="{AB24007D-85A8-7B60-32EA-B82B8D1A9565}"/>
          </ac:spMkLst>
        </pc:spChg>
        <pc:spChg chg="del">
          <ac:chgData name="Briggs, Quinn" userId="bd4ed5c9-a142-40f7-8e5e-68f389f6aa57" providerId="ADAL" clId="{DF5E73E1-958C-4B25-86D0-55DDFE9A40D0}" dt="2023-09-15T21:27:16.114" v="0" actId="478"/>
          <ac:spMkLst>
            <pc:docMk/>
            <pc:sldMk cId="387885261" sldId="258"/>
            <ac:spMk id="7" creationId="{B785174A-CA08-464A-FA03-DEAC2DD4E7C5}"/>
          </ac:spMkLst>
        </pc:spChg>
        <pc:spChg chg="add mo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8" creationId="{AF6E5E9C-C1D9-77B3-E740-3390F387F701}"/>
          </ac:spMkLst>
        </pc:spChg>
        <pc:spChg chg="del">
          <ac:chgData name="Briggs, Quinn" userId="bd4ed5c9-a142-40f7-8e5e-68f389f6aa57" providerId="ADAL" clId="{DF5E73E1-958C-4B25-86D0-55DDFE9A40D0}" dt="2023-09-15T21:27:16.114" v="0" actId="478"/>
          <ac:spMkLst>
            <pc:docMk/>
            <pc:sldMk cId="387885261" sldId="258"/>
            <ac:spMk id="9" creationId="{47945008-5992-DBBE-826F-F6238D9465E6}"/>
          </ac:spMkLst>
        </pc:spChg>
        <pc:spChg chg="add del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13" creationId="{22AC0F86-9A78-4E84-A4B4-ADB8B2629A0C}"/>
          </ac:spMkLst>
        </pc:spChg>
        <pc:spChg chg="add del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21" creationId="{69A54E25-1C05-48E5-A5CC-3778C1D3632D}"/>
          </ac:spMkLst>
        </pc:spChg>
        <pc:spChg chg="ad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25" creationId="{572F6A24-139E-4EB5-86D2-431F42EF85CB}"/>
          </ac:spMkLst>
        </pc:spChg>
        <pc:spChg chg="ad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36" creationId="{C9DA5B05-DD14-4860-AC45-02A8D2EE1AA5}"/>
          </ac:spMkLst>
        </pc:spChg>
        <pc:spChg chg="del">
          <ac:chgData name="Briggs, Quinn" userId="bd4ed5c9-a142-40f7-8e5e-68f389f6aa57" providerId="ADAL" clId="{DF5E73E1-958C-4B25-86D0-55DDFE9A40D0}" dt="2023-09-15T21:27:16.114" v="0" actId="478"/>
          <ac:spMkLst>
            <pc:docMk/>
            <pc:sldMk cId="387885261" sldId="258"/>
            <ac:spMk id="1054" creationId="{9401732C-37EE-4B98-A709-9530173F3802}"/>
          </ac:spMkLst>
        </pc:spChg>
        <pc:grpChg chg="add del">
          <ac:chgData name="Briggs, Quinn" userId="bd4ed5c9-a142-40f7-8e5e-68f389f6aa57" providerId="ADAL" clId="{DF5E73E1-958C-4B25-86D0-55DDFE9A40D0}" dt="2023-09-15T23:35:22.409" v="2753" actId="26606"/>
          <ac:grpSpMkLst>
            <pc:docMk/>
            <pc:sldMk cId="387885261" sldId="258"/>
            <ac:grpSpMk id="15" creationId="{4AF78B9E-8BE2-4706-9377-A05FA25ABABF}"/>
          </ac:grpSpMkLst>
        </pc:grpChg>
        <pc:grpChg chg="add">
          <ac:chgData name="Briggs, Quinn" userId="bd4ed5c9-a142-40f7-8e5e-68f389f6aa57" providerId="ADAL" clId="{DF5E73E1-958C-4B25-86D0-55DDFE9A40D0}" dt="2023-09-15T23:35:22.409" v="2753" actId="26606"/>
          <ac:grpSpMkLst>
            <pc:docMk/>
            <pc:sldMk cId="387885261" sldId="258"/>
            <ac:grpSpMk id="30" creationId="{3963AE85-BE5D-4975-BACF-DDDCC9C2ACDE}"/>
          </ac:grpSpMkLst>
        </pc:grpChg>
        <pc:grpChg chg="del">
          <ac:chgData name="Briggs, Quinn" userId="bd4ed5c9-a142-40f7-8e5e-68f389f6aa57" providerId="ADAL" clId="{DF5E73E1-958C-4B25-86D0-55DDFE9A40D0}" dt="2023-09-15T21:27:16.114" v="0" actId="478"/>
          <ac:grpSpMkLst>
            <pc:docMk/>
            <pc:sldMk cId="387885261" sldId="258"/>
            <ac:grpSpMk id="1046" creationId="{749C117F-F390-437B-ADB0-57E87EFF34F5}"/>
          </ac:grpSpMkLst>
        </pc:grpChg>
        <pc:grpChg chg="del">
          <ac:chgData name="Briggs, Quinn" userId="bd4ed5c9-a142-40f7-8e5e-68f389f6aa57" providerId="ADAL" clId="{DF5E73E1-958C-4B25-86D0-55DDFE9A40D0}" dt="2023-09-15T21:27:16.114" v="0" actId="478"/>
          <ac:grpSpMkLst>
            <pc:docMk/>
            <pc:sldMk cId="387885261" sldId="258"/>
            <ac:grpSpMk id="1056" creationId="{654E48C8-2A00-4C54-BC9C-B18EE49E9C13}"/>
          </ac:grpSpMkLst>
        </pc:grpChg>
        <pc:picChg chg="add mod">
          <ac:chgData name="Briggs, Quinn" userId="bd4ed5c9-a142-40f7-8e5e-68f389f6aa57" providerId="ADAL" clId="{DF5E73E1-958C-4B25-86D0-55DDFE9A40D0}" dt="2023-09-15T23:35:22.409" v="2753" actId="26606"/>
          <ac:picMkLst>
            <pc:docMk/>
            <pc:sldMk cId="387885261" sldId="258"/>
            <ac:picMk id="6" creationId="{6A115576-259D-B314-6E21-94922AB78678}"/>
          </ac:picMkLst>
        </pc:picChg>
        <pc:picChg chg="del">
          <ac:chgData name="Briggs, Quinn" userId="bd4ed5c9-a142-40f7-8e5e-68f389f6aa57" providerId="ADAL" clId="{DF5E73E1-958C-4B25-86D0-55DDFE9A40D0}" dt="2023-09-15T21:27:16.114" v="0" actId="478"/>
          <ac:picMkLst>
            <pc:docMk/>
            <pc:sldMk cId="387885261" sldId="258"/>
            <ac:picMk id="1026" creationId="{B4241AB1-4BF9-5D12-1503-640C7BED0C47}"/>
          </ac:picMkLst>
        </pc:picChg>
        <pc:cxnChg chg="add del">
          <ac:chgData name="Briggs, Quinn" userId="bd4ed5c9-a142-40f7-8e5e-68f389f6aa57" providerId="ADAL" clId="{DF5E73E1-958C-4B25-86D0-55DDFE9A40D0}" dt="2023-09-15T23:35:22.409" v="2753" actId="26606"/>
          <ac:cxnSpMkLst>
            <pc:docMk/>
            <pc:sldMk cId="387885261" sldId="258"/>
            <ac:cxnSpMk id="23" creationId="{0E5D0023-B23E-4823-8D72-B07FFF8CAE96}"/>
          </ac:cxnSpMkLst>
        </pc:cxnChg>
        <pc:cxnChg chg="add">
          <ac:chgData name="Briggs, Quinn" userId="bd4ed5c9-a142-40f7-8e5e-68f389f6aa57" providerId="ADAL" clId="{DF5E73E1-958C-4B25-86D0-55DDFE9A40D0}" dt="2023-09-15T23:35:22.409" v="2753" actId="26606"/>
          <ac:cxnSpMkLst>
            <pc:docMk/>
            <pc:sldMk cId="387885261" sldId="258"/>
            <ac:cxnSpMk id="38" creationId="{36BE37AC-AD36-4C42-9B8C-C5500F4E7C63}"/>
          </ac:cxnSpMkLst>
        </pc:cxnChg>
        <pc:cxnChg chg="del">
          <ac:chgData name="Briggs, Quinn" userId="bd4ed5c9-a142-40f7-8e5e-68f389f6aa57" providerId="ADAL" clId="{DF5E73E1-958C-4B25-86D0-55DDFE9A40D0}" dt="2023-09-15T21:27:16.114" v="0" actId="478"/>
          <ac:cxnSpMkLst>
            <pc:docMk/>
            <pc:sldMk cId="387885261" sldId="258"/>
            <ac:cxnSpMk id="1052" creationId="{20742BC3-654B-4E41-9A6A-73A42E477639}"/>
          </ac:cxnSpMkLst>
        </pc:cxnChg>
      </pc:sldChg>
      <pc:sldChg chg="modSp">
        <pc:chgData name="Briggs, Quinn" userId="bd4ed5c9-a142-40f7-8e5e-68f389f6aa57" providerId="ADAL" clId="{DF5E73E1-958C-4B25-86D0-55DDFE9A40D0}" dt="2023-09-18T16:27:12.921" v="3245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DF5E73E1-958C-4B25-86D0-55DDFE9A40D0}" dt="2023-09-18T16:27:12.921" v="3245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DF5E73E1-958C-4B25-86D0-55DDFE9A40D0}" dt="2023-09-15T23:39:36.588" v="3215" actId="20577"/>
        <pc:sldMkLst>
          <pc:docMk/>
          <pc:sldMk cId="2406511063" sldId="308"/>
        </pc:sldMkLst>
        <pc:spChg chg="mod">
          <ac:chgData name="Briggs, Quinn" userId="bd4ed5c9-a142-40f7-8e5e-68f389f6aa57" providerId="ADAL" clId="{DF5E73E1-958C-4B25-86D0-55DDFE9A40D0}" dt="2023-09-15T23:39:36.588" v="3215" actId="20577"/>
          <ac:spMkLst>
            <pc:docMk/>
            <pc:sldMk cId="2406511063" sldId="308"/>
            <ac:spMk id="3" creationId="{F6CB2671-B852-D135-D89E-04BC2EAFBE2F}"/>
          </ac:spMkLst>
        </pc:spChg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46349247" sldId="309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808193724" sldId="310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628510699" sldId="311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4148445350" sldId="312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102281476" sldId="313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977187905" sldId="314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660636656" sldId="315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586696363" sldId="316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70628480" sldId="317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1980525268" sldId="318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845926655" sldId="319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935959736" sldId="320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1436565569" sldId="321"/>
        </pc:sldMkLst>
      </pc:sldChg>
      <pc:sldChg chg="del">
        <pc:chgData name="Briggs, Quinn" userId="bd4ed5c9-a142-40f7-8e5e-68f389f6aa57" providerId="ADAL" clId="{DF5E73E1-958C-4B25-86D0-55DDFE9A40D0}" dt="2023-09-15T21:27:43.582" v="19" actId="47"/>
        <pc:sldMkLst>
          <pc:docMk/>
          <pc:sldMk cId="2684599178" sldId="322"/>
        </pc:sldMkLst>
      </pc:sldChg>
      <pc:sldChg chg="modSp mod ord">
        <pc:chgData name="Briggs, Quinn" userId="bd4ed5c9-a142-40f7-8e5e-68f389f6aa57" providerId="ADAL" clId="{DF5E73E1-958C-4B25-86D0-55DDFE9A40D0}" dt="2023-09-15T23:36:29.519" v="2799"/>
        <pc:sldMkLst>
          <pc:docMk/>
          <pc:sldMk cId="505528828" sldId="324"/>
        </pc:sldMkLst>
        <pc:spChg chg="mod">
          <ac:chgData name="Briggs, Quinn" userId="bd4ed5c9-a142-40f7-8e5e-68f389f6aa57" providerId="ADAL" clId="{DF5E73E1-958C-4B25-86D0-55DDFE9A40D0}" dt="2023-09-15T21:33:56.112" v="509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addSp delSp modSp new mod modAnim">
        <pc:chgData name="Briggs, Quinn" userId="bd4ed5c9-a142-40f7-8e5e-68f389f6aa57" providerId="ADAL" clId="{DF5E73E1-958C-4B25-86D0-55DDFE9A40D0}" dt="2023-09-18T16:48:15.518" v="4331" actId="20577"/>
        <pc:sldMkLst>
          <pc:docMk/>
          <pc:sldMk cId="4059083083" sldId="325"/>
        </pc:sldMkLst>
        <pc:spChg chg="mod">
          <ac:chgData name="Briggs, Quinn" userId="bd4ed5c9-a142-40f7-8e5e-68f389f6aa57" providerId="ADAL" clId="{DF5E73E1-958C-4B25-86D0-55DDFE9A40D0}" dt="2023-09-15T21:43:34.265" v="591" actId="20577"/>
          <ac:spMkLst>
            <pc:docMk/>
            <pc:sldMk cId="4059083083" sldId="325"/>
            <ac:spMk id="2" creationId="{EF898F99-DA52-72E0-6F5C-B36075A7EBAE}"/>
          </ac:spMkLst>
        </pc:spChg>
        <pc:spChg chg="add del mod">
          <ac:chgData name="Briggs, Quinn" userId="bd4ed5c9-a142-40f7-8e5e-68f389f6aa57" providerId="ADAL" clId="{DF5E73E1-958C-4B25-86D0-55DDFE9A40D0}" dt="2023-09-18T16:48:15.518" v="4331" actId="20577"/>
          <ac:spMkLst>
            <pc:docMk/>
            <pc:sldMk cId="4059083083" sldId="325"/>
            <ac:spMk id="3" creationId="{0A5F2E8A-3B2F-4C3A-F6B5-2BAF7BD49F1F}"/>
          </ac:spMkLst>
        </pc:spChg>
        <pc:picChg chg="add del mod ord">
          <ac:chgData name="Briggs, Quinn" userId="bd4ed5c9-a142-40f7-8e5e-68f389f6aa57" providerId="ADAL" clId="{DF5E73E1-958C-4B25-86D0-55DDFE9A40D0}" dt="2023-09-15T21:54:09.055" v="885" actId="22"/>
          <ac:picMkLst>
            <pc:docMk/>
            <pc:sldMk cId="4059083083" sldId="325"/>
            <ac:picMk id="5" creationId="{B55C0B00-FD5F-78F3-2146-BE999083A1B3}"/>
          </ac:picMkLst>
        </pc:picChg>
      </pc:sldChg>
      <pc:sldChg chg="addSp delSp modSp new mod ord setBg">
        <pc:chgData name="Briggs, Quinn" userId="bd4ed5c9-a142-40f7-8e5e-68f389f6aa57" providerId="ADAL" clId="{DF5E73E1-958C-4B25-86D0-55DDFE9A40D0}" dt="2023-09-18T17:01:48.308" v="4581" actId="1076"/>
        <pc:sldMkLst>
          <pc:docMk/>
          <pc:sldMk cId="3336766795" sldId="326"/>
        </pc:sldMkLst>
        <pc:spChg chg="mod">
          <ac:chgData name="Briggs, Quinn" userId="bd4ed5c9-a142-40f7-8e5e-68f389f6aa57" providerId="ADAL" clId="{DF5E73E1-958C-4B25-86D0-55DDFE9A40D0}" dt="2023-09-18T17:01:48.308" v="4581" actId="1076"/>
          <ac:spMkLst>
            <pc:docMk/>
            <pc:sldMk cId="3336766795" sldId="326"/>
            <ac:spMk id="2" creationId="{F1DA1192-7E2F-7937-3956-8A4139E88987}"/>
          </ac:spMkLst>
        </pc:spChg>
        <pc:spChg chg="add mod">
          <ac:chgData name="Briggs, Quinn" userId="bd4ed5c9-a142-40f7-8e5e-68f389f6aa57" providerId="ADAL" clId="{DF5E73E1-958C-4B25-86D0-55DDFE9A40D0}" dt="2023-09-18T17:01:40.419" v="4562" actId="1076"/>
          <ac:spMkLst>
            <pc:docMk/>
            <pc:sldMk cId="3336766795" sldId="326"/>
            <ac:spMk id="3" creationId="{7B3EEBD6-DB88-E7B2-6901-E4224EB145A5}"/>
          </ac:spMkLst>
        </pc:spChg>
        <pc:spChg chg="add del">
          <ac:chgData name="Briggs, Quinn" userId="bd4ed5c9-a142-40f7-8e5e-68f389f6aa57" providerId="ADAL" clId="{DF5E73E1-958C-4B25-86D0-55DDFE9A40D0}" dt="2023-09-15T21:59:12.982" v="1389" actId="22"/>
          <ac:spMkLst>
            <pc:docMk/>
            <pc:sldMk cId="3336766795" sldId="326"/>
            <ac:spMk id="3" creationId="{9DB58FD2-718F-F03B-76D7-5BE993C97A4E}"/>
          </ac:spMkLst>
        </pc:spChg>
        <pc:spChg chg="add mod">
          <ac:chgData name="Briggs, Quinn" userId="bd4ed5c9-a142-40f7-8e5e-68f389f6aa57" providerId="ADAL" clId="{DF5E73E1-958C-4B25-86D0-55DDFE9A40D0}" dt="2023-09-15T22:02:12.244" v="1534" actId="20577"/>
          <ac:spMkLst>
            <pc:docMk/>
            <pc:sldMk cId="3336766795" sldId="326"/>
            <ac:spMk id="8" creationId="{A22CD5FC-3CFA-4ABA-C9EA-7DBDE3445C16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9" creationId="{333F0879-3DA0-4CB8-B35E-A0AD42558191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10" creationId="{324D2183-F388-476E-92A9-D6639D698580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1" creationId="{692BE90F-4A01-8E34-813B-AAB554FAA270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12" creationId="{243462E7-1698-4B21-BE89-AEFAC7C2FEFA}"/>
          </ac:spMkLst>
        </pc:spChg>
        <pc:spChg chg="add del">
          <ac:chgData name="Briggs, Quinn" userId="bd4ed5c9-a142-40f7-8e5e-68f389f6aa57" providerId="ADAL" clId="{DF5E73E1-958C-4B25-86D0-55DDFE9A40D0}" dt="2023-09-15T22:00:30.307" v="1510" actId="478"/>
          <ac:spMkLst>
            <pc:docMk/>
            <pc:sldMk cId="3336766795" sldId="326"/>
            <ac:spMk id="13" creationId="{31F64ED2-93E2-CCD7-F301-1B29624E0BED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4" creationId="{333F0879-3DA0-4CB8-B35E-A0AD42558191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15" creationId="{6C22FCAC-D7EC-4A52-B153-FF761E2235B3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6" creationId="{324D2183-F388-476E-92A9-D6639D698580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8" creationId="{243462E7-1698-4B21-BE89-AEFAC7C2FEFA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20" creationId="{6C22FCAC-D7EC-4A52-B153-FF761E2235B3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28" creationId="{1CD07172-CD61-45EB-BEE3-F644503E5C8A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30" creationId="{1EADA5DB-ED12-413A-AAB5-6A8D1152E6C4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32" creationId="{8BA45E5C-ACB9-49E8-B4DB-5255C2376673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34" creationId="{857E618C-1D7B-4A51-90C1-6106CD8A1AE7}"/>
          </ac:spMkLst>
        </pc:spChg>
        <pc:grpChg chg="add">
          <ac:chgData name="Briggs, Quinn" userId="bd4ed5c9-a142-40f7-8e5e-68f389f6aa57" providerId="ADAL" clId="{DF5E73E1-958C-4B25-86D0-55DDFE9A40D0}" dt="2023-09-15T22:00:31.953" v="1511" actId="26606"/>
          <ac:grpSpMkLst>
            <pc:docMk/>
            <pc:sldMk cId="3336766795" sldId="326"/>
            <ac:grpSpMk id="17" creationId="{749C117F-F390-437B-ADB0-57E87EFF34F5}"/>
          </ac:grpSpMkLst>
        </pc:grpChg>
        <pc:picChg chg="add del mod ord">
          <ac:chgData name="Briggs, Quinn" userId="bd4ed5c9-a142-40f7-8e5e-68f389f6aa57" providerId="ADAL" clId="{DF5E73E1-958C-4B25-86D0-55DDFE9A40D0}" dt="2023-09-15T21:59:06.325" v="1388" actId="22"/>
          <ac:picMkLst>
            <pc:docMk/>
            <pc:sldMk cId="3336766795" sldId="326"/>
            <ac:picMk id="5" creationId="{94091869-04EC-370D-FD9F-A4FF5517E050}"/>
          </ac:picMkLst>
        </pc:picChg>
        <pc:picChg chg="add mod ord">
          <ac:chgData name="Briggs, Quinn" userId="bd4ed5c9-a142-40f7-8e5e-68f389f6aa57" providerId="ADAL" clId="{DF5E73E1-958C-4B25-86D0-55DDFE9A40D0}" dt="2023-09-18T17:01:04.070" v="4527" actId="1076"/>
          <ac:picMkLst>
            <pc:docMk/>
            <pc:sldMk cId="3336766795" sldId="326"/>
            <ac:picMk id="7" creationId="{5DFF9D98-342A-C3BA-AAC1-F3A7DFC436D0}"/>
          </ac:picMkLst>
        </pc:picChg>
        <pc:cxnChg chg="add">
          <ac:chgData name="Briggs, Quinn" userId="bd4ed5c9-a142-40f7-8e5e-68f389f6aa57" providerId="ADAL" clId="{DF5E73E1-958C-4B25-86D0-55DDFE9A40D0}" dt="2023-09-15T22:00:31.953" v="1511" actId="26606"/>
          <ac:cxnSpMkLst>
            <pc:docMk/>
            <pc:sldMk cId="3336766795" sldId="326"/>
            <ac:cxnSpMk id="26" creationId="{20742BC3-654B-4E41-9A6A-73A42E477639}"/>
          </ac:cxnSpMkLst>
        </pc:cxnChg>
      </pc:sldChg>
      <pc:sldChg chg="addSp modSp new mod ord setBg modAnim">
        <pc:chgData name="Briggs, Quinn" userId="bd4ed5c9-a142-40f7-8e5e-68f389f6aa57" providerId="ADAL" clId="{DF5E73E1-958C-4B25-86D0-55DDFE9A40D0}" dt="2023-09-18T16:46:04.314" v="4209"/>
        <pc:sldMkLst>
          <pc:docMk/>
          <pc:sldMk cId="2126244451" sldId="327"/>
        </pc:sldMkLst>
        <pc:spChg chg="mod">
          <ac:chgData name="Briggs, Quinn" userId="bd4ed5c9-a142-40f7-8e5e-68f389f6aa57" providerId="ADAL" clId="{DF5E73E1-958C-4B25-86D0-55DDFE9A40D0}" dt="2023-09-15T23:38:45.110" v="3160" actId="26606"/>
          <ac:spMkLst>
            <pc:docMk/>
            <pc:sldMk cId="2126244451" sldId="327"/>
            <ac:spMk id="2" creationId="{C225BDA6-5C60-BDF8-46B2-AF7F7A6F5A8B}"/>
          </ac:spMkLst>
        </pc:spChg>
        <pc:spChg chg="mod ord">
          <ac:chgData name="Briggs, Quinn" userId="bd4ed5c9-a142-40f7-8e5e-68f389f6aa57" providerId="ADAL" clId="{DF5E73E1-958C-4B25-86D0-55DDFE9A40D0}" dt="2023-09-15T23:39:02.309" v="3165" actId="404"/>
          <ac:spMkLst>
            <pc:docMk/>
            <pc:sldMk cId="2126244451" sldId="327"/>
            <ac:spMk id="3" creationId="{C523D8FC-C08D-8313-8A99-30098DFCC58C}"/>
          </ac:spMkLst>
        </pc:spChg>
        <pc:spChg chg="add">
          <ac:chgData name="Briggs, Quinn" userId="bd4ed5c9-a142-40f7-8e5e-68f389f6aa57" providerId="ADAL" clId="{DF5E73E1-958C-4B25-86D0-55DDFE9A40D0}" dt="2023-09-15T23:38:45.110" v="3160" actId="26606"/>
          <ac:spMkLst>
            <pc:docMk/>
            <pc:sldMk cId="2126244451" sldId="327"/>
            <ac:spMk id="10" creationId="{572F6A24-139E-4EB5-86D2-431F42EF85CB}"/>
          </ac:spMkLst>
        </pc:spChg>
        <pc:spChg chg="add">
          <ac:chgData name="Briggs, Quinn" userId="bd4ed5c9-a142-40f7-8e5e-68f389f6aa57" providerId="ADAL" clId="{DF5E73E1-958C-4B25-86D0-55DDFE9A40D0}" dt="2023-09-15T23:38:45.110" v="3160" actId="26606"/>
          <ac:spMkLst>
            <pc:docMk/>
            <pc:sldMk cId="2126244451" sldId="327"/>
            <ac:spMk id="18" creationId="{C9DA5B05-DD14-4860-AC45-02A8D2EE1AA5}"/>
          </ac:spMkLst>
        </pc:spChg>
        <pc:grpChg chg="add">
          <ac:chgData name="Briggs, Quinn" userId="bd4ed5c9-a142-40f7-8e5e-68f389f6aa57" providerId="ADAL" clId="{DF5E73E1-958C-4B25-86D0-55DDFE9A40D0}" dt="2023-09-15T23:38:45.110" v="3160" actId="26606"/>
          <ac:grpSpMkLst>
            <pc:docMk/>
            <pc:sldMk cId="2126244451" sldId="327"/>
            <ac:grpSpMk id="12" creationId="{3963AE85-BE5D-4975-BACF-DDDCC9C2ACDE}"/>
          </ac:grpSpMkLst>
        </pc:grpChg>
        <pc:picChg chg="add mod">
          <ac:chgData name="Briggs, Quinn" userId="bd4ed5c9-a142-40f7-8e5e-68f389f6aa57" providerId="ADAL" clId="{DF5E73E1-958C-4B25-86D0-55DDFE9A40D0}" dt="2023-09-15T23:38:45.110" v="3160" actId="26606"/>
          <ac:picMkLst>
            <pc:docMk/>
            <pc:sldMk cId="2126244451" sldId="327"/>
            <ac:picMk id="5" creationId="{67FE00D5-F479-F2D3-C0AD-6EBD075CE2FB}"/>
          </ac:picMkLst>
        </pc:picChg>
        <pc:cxnChg chg="add">
          <ac:chgData name="Briggs, Quinn" userId="bd4ed5c9-a142-40f7-8e5e-68f389f6aa57" providerId="ADAL" clId="{DF5E73E1-958C-4B25-86D0-55DDFE9A40D0}" dt="2023-09-15T23:38:45.110" v="3160" actId="26606"/>
          <ac:cxnSpMkLst>
            <pc:docMk/>
            <pc:sldMk cId="2126244451" sldId="327"/>
            <ac:cxnSpMk id="20" creationId="{36BE37AC-AD36-4C42-9B8C-C5500F4E7C63}"/>
          </ac:cxnSpMkLst>
        </pc:cxnChg>
      </pc:sldChg>
      <pc:sldChg chg="addSp delSp modSp new mod modAnim">
        <pc:chgData name="Briggs, Quinn" userId="bd4ed5c9-a142-40f7-8e5e-68f389f6aa57" providerId="ADAL" clId="{DF5E73E1-958C-4B25-86D0-55DDFE9A40D0}" dt="2023-09-15T23:04:56.175" v="1668"/>
        <pc:sldMkLst>
          <pc:docMk/>
          <pc:sldMk cId="2503058858" sldId="328"/>
        </pc:sldMkLst>
        <pc:spChg chg="mod">
          <ac:chgData name="Briggs, Quinn" userId="bd4ed5c9-a142-40f7-8e5e-68f389f6aa57" providerId="ADAL" clId="{DF5E73E1-958C-4B25-86D0-55DDFE9A40D0}" dt="2023-09-15T22:50:55.863" v="1667" actId="20577"/>
          <ac:spMkLst>
            <pc:docMk/>
            <pc:sldMk cId="2503058858" sldId="328"/>
            <ac:spMk id="2" creationId="{D9244181-6A88-0392-5116-A4E19E8CBE95}"/>
          </ac:spMkLst>
        </pc:spChg>
        <pc:spChg chg="del">
          <ac:chgData name="Briggs, Quinn" userId="bd4ed5c9-a142-40f7-8e5e-68f389f6aa57" providerId="ADAL" clId="{DF5E73E1-958C-4B25-86D0-55DDFE9A40D0}" dt="2023-09-15T23:04:56.175" v="1668"/>
          <ac:spMkLst>
            <pc:docMk/>
            <pc:sldMk cId="2503058858" sldId="328"/>
            <ac:spMk id="3" creationId="{736E85CA-4A83-6C56-85FF-F9674399C634}"/>
          </ac:spMkLst>
        </pc:spChg>
        <pc:picChg chg="add mod">
          <ac:chgData name="Briggs, Quinn" userId="bd4ed5c9-a142-40f7-8e5e-68f389f6aa57" providerId="ADAL" clId="{DF5E73E1-958C-4B25-86D0-55DDFE9A40D0}" dt="2023-09-15T23:04:56.175" v="1668"/>
          <ac:picMkLst>
            <pc:docMk/>
            <pc:sldMk cId="2503058858" sldId="328"/>
            <ac:picMk id="4" creationId="{B49DDDE1-C53B-7A7E-586E-C83C7BCEEC59}"/>
          </ac:picMkLst>
        </pc:picChg>
      </pc:sldChg>
      <pc:sldChg chg="modSp new mod">
        <pc:chgData name="Briggs, Quinn" userId="bd4ed5c9-a142-40f7-8e5e-68f389f6aa57" providerId="ADAL" clId="{DF5E73E1-958C-4B25-86D0-55DDFE9A40D0}" dt="2023-09-18T17:09:35.830" v="4698" actId="20577"/>
        <pc:sldMkLst>
          <pc:docMk/>
          <pc:sldMk cId="2708992443" sldId="329"/>
        </pc:sldMkLst>
        <pc:spChg chg="mod">
          <ac:chgData name="Briggs, Quinn" userId="bd4ed5c9-a142-40f7-8e5e-68f389f6aa57" providerId="ADAL" clId="{DF5E73E1-958C-4B25-86D0-55DDFE9A40D0}" dt="2023-09-15T23:33:05.925" v="2706" actId="20577"/>
          <ac:spMkLst>
            <pc:docMk/>
            <pc:sldMk cId="2708992443" sldId="329"/>
            <ac:spMk id="2" creationId="{DBF9B833-4737-9CC9-F31F-5B539A3CA58F}"/>
          </ac:spMkLst>
        </pc:spChg>
        <pc:spChg chg="mod">
          <ac:chgData name="Briggs, Quinn" userId="bd4ed5c9-a142-40f7-8e5e-68f389f6aa57" providerId="ADAL" clId="{DF5E73E1-958C-4B25-86D0-55DDFE9A40D0}" dt="2023-09-18T17:09:35.830" v="4698" actId="20577"/>
          <ac:spMkLst>
            <pc:docMk/>
            <pc:sldMk cId="2708992443" sldId="329"/>
            <ac:spMk id="3" creationId="{174D080E-B7EA-756C-6EAA-D63358347371}"/>
          </ac:spMkLst>
        </pc:spChg>
      </pc:sldChg>
      <pc:sldChg chg="addSp modSp new mod setBg">
        <pc:chgData name="Briggs, Quinn" userId="bd4ed5c9-a142-40f7-8e5e-68f389f6aa57" providerId="ADAL" clId="{DF5E73E1-958C-4B25-86D0-55DDFE9A40D0}" dt="2023-09-15T23:13:48.882" v="2249" actId="26606"/>
        <pc:sldMkLst>
          <pc:docMk/>
          <pc:sldMk cId="1676673723" sldId="330"/>
        </pc:sldMkLst>
        <pc:spChg chg="mod">
          <ac:chgData name="Briggs, Quinn" userId="bd4ed5c9-a142-40f7-8e5e-68f389f6aa57" providerId="ADAL" clId="{DF5E73E1-958C-4B25-86D0-55DDFE9A40D0}" dt="2023-09-15T23:13:48.882" v="2249" actId="26606"/>
          <ac:spMkLst>
            <pc:docMk/>
            <pc:sldMk cId="1676673723" sldId="330"/>
            <ac:spMk id="2" creationId="{BF7A26ED-04C5-CBC2-1FC6-079BEC0526FA}"/>
          </ac:spMkLst>
        </pc:spChg>
        <pc:spChg chg="add">
          <ac:chgData name="Briggs, Quinn" userId="bd4ed5c9-a142-40f7-8e5e-68f389f6aa57" providerId="ADAL" clId="{DF5E73E1-958C-4B25-86D0-55DDFE9A40D0}" dt="2023-09-15T23:13:48.882" v="2249" actId="26606"/>
          <ac:spMkLst>
            <pc:docMk/>
            <pc:sldMk cId="1676673723" sldId="330"/>
            <ac:spMk id="17" creationId="{575E71FA-50BD-43F8-8C98-04339283A93D}"/>
          </ac:spMkLst>
        </pc:spChg>
        <pc:spChg chg="add">
          <ac:chgData name="Briggs, Quinn" userId="bd4ed5c9-a142-40f7-8e5e-68f389f6aa57" providerId="ADAL" clId="{DF5E73E1-958C-4B25-86D0-55DDFE9A40D0}" dt="2023-09-15T23:13:48.882" v="2249" actId="26606"/>
          <ac:spMkLst>
            <pc:docMk/>
            <pc:sldMk cId="1676673723" sldId="330"/>
            <ac:spMk id="25" creationId="{E89B1776-F953-4C0F-8E85-E9C66B1EF003}"/>
          </ac:spMkLst>
        </pc:spChg>
        <pc:grpChg chg="add">
          <ac:chgData name="Briggs, Quinn" userId="bd4ed5c9-a142-40f7-8e5e-68f389f6aa57" providerId="ADAL" clId="{DF5E73E1-958C-4B25-86D0-55DDFE9A40D0}" dt="2023-09-15T23:13:48.882" v="2249" actId="26606"/>
          <ac:grpSpMkLst>
            <pc:docMk/>
            <pc:sldMk cId="1676673723" sldId="330"/>
            <ac:grpSpMk id="9" creationId="{749C117F-F390-437B-ADB0-57E87EFF34F5}"/>
          </ac:grpSpMkLst>
        </pc:grpChg>
        <pc:grpChg chg="add">
          <ac:chgData name="Briggs, Quinn" userId="bd4ed5c9-a142-40f7-8e5e-68f389f6aa57" providerId="ADAL" clId="{DF5E73E1-958C-4B25-86D0-55DDFE9A40D0}" dt="2023-09-15T23:13:48.882" v="2249" actId="26606"/>
          <ac:grpSpMkLst>
            <pc:docMk/>
            <pc:sldMk cId="1676673723" sldId="330"/>
            <ac:grpSpMk id="19" creationId="{CF1AA7F6-A589-4BC8-BC72-2CA6DC908398}"/>
          </ac:grpSpMkLst>
        </pc:grpChg>
        <pc:picChg chg="add mod">
          <ac:chgData name="Briggs, Quinn" userId="bd4ed5c9-a142-40f7-8e5e-68f389f6aa57" providerId="ADAL" clId="{DF5E73E1-958C-4B25-86D0-55DDFE9A40D0}" dt="2023-09-15T23:13:48.882" v="2249" actId="26606"/>
          <ac:picMkLst>
            <pc:docMk/>
            <pc:sldMk cId="1676673723" sldId="330"/>
            <ac:picMk id="4" creationId="{E003CE48-A5BA-B451-6333-8A68BA28C040}"/>
          </ac:picMkLst>
        </pc:picChg>
        <pc:cxnChg chg="add">
          <ac:chgData name="Briggs, Quinn" userId="bd4ed5c9-a142-40f7-8e5e-68f389f6aa57" providerId="ADAL" clId="{DF5E73E1-958C-4B25-86D0-55DDFE9A40D0}" dt="2023-09-15T23:13:48.882" v="2249" actId="26606"/>
          <ac:cxnSpMkLst>
            <pc:docMk/>
            <pc:sldMk cId="1676673723" sldId="330"/>
            <ac:cxnSpMk id="15" creationId="{20742BC3-654B-4E41-9A6A-73A42E477639}"/>
          </ac:cxnSpMkLst>
        </pc:cxnChg>
        <pc:cxnChg chg="add">
          <ac:chgData name="Briggs, Quinn" userId="bd4ed5c9-a142-40f7-8e5e-68f389f6aa57" providerId="ADAL" clId="{DF5E73E1-958C-4B25-86D0-55DDFE9A40D0}" dt="2023-09-15T23:13:48.882" v="2249" actId="26606"/>
          <ac:cxnSpMkLst>
            <pc:docMk/>
            <pc:sldMk cId="1676673723" sldId="330"/>
            <ac:cxnSpMk id="27" creationId="{997356D0-D934-42B9-8291-DF34A3AC0CFE}"/>
          </ac:cxnSpMkLst>
        </pc:cxnChg>
      </pc:sldChg>
      <pc:sldChg chg="modSp new mod modAnim">
        <pc:chgData name="Briggs, Quinn" userId="bd4ed5c9-a142-40f7-8e5e-68f389f6aa57" providerId="ADAL" clId="{DF5E73E1-958C-4B25-86D0-55DDFE9A40D0}" dt="2023-09-18T17:10:31.357" v="4702"/>
        <pc:sldMkLst>
          <pc:docMk/>
          <pc:sldMk cId="3537285252" sldId="331"/>
        </pc:sldMkLst>
        <pc:spChg chg="mod">
          <ac:chgData name="Briggs, Quinn" userId="bd4ed5c9-a142-40f7-8e5e-68f389f6aa57" providerId="ADAL" clId="{DF5E73E1-958C-4B25-86D0-55DDFE9A40D0}" dt="2023-09-15T23:14:53.515" v="2279" actId="27636"/>
          <ac:spMkLst>
            <pc:docMk/>
            <pc:sldMk cId="3537285252" sldId="331"/>
            <ac:spMk id="2" creationId="{830837D4-C65D-7261-234C-1E4DBF034D8D}"/>
          </ac:spMkLst>
        </pc:spChg>
        <pc:spChg chg="mod">
          <ac:chgData name="Briggs, Quinn" userId="bd4ed5c9-a142-40f7-8e5e-68f389f6aa57" providerId="ADAL" clId="{DF5E73E1-958C-4B25-86D0-55DDFE9A40D0}" dt="2023-09-18T17:10:31.357" v="4702"/>
          <ac:spMkLst>
            <pc:docMk/>
            <pc:sldMk cId="3537285252" sldId="331"/>
            <ac:spMk id="3" creationId="{1BE0AC83-82E3-4D9F-CC55-B0A925582A2A}"/>
          </ac:spMkLst>
        </pc:spChg>
      </pc:sldChg>
      <pc:sldChg chg="addSp modSp new mod setBg">
        <pc:chgData name="Briggs, Quinn" userId="bd4ed5c9-a142-40f7-8e5e-68f389f6aa57" providerId="ADAL" clId="{DF5E73E1-958C-4B25-86D0-55DDFE9A40D0}" dt="2023-09-15T23:20:22.690" v="2389" actId="20577"/>
        <pc:sldMkLst>
          <pc:docMk/>
          <pc:sldMk cId="2317819336" sldId="332"/>
        </pc:sldMkLst>
        <pc:spChg chg="mod">
          <ac:chgData name="Briggs, Quinn" userId="bd4ed5c9-a142-40f7-8e5e-68f389f6aa57" providerId="ADAL" clId="{DF5E73E1-958C-4B25-86D0-55DDFE9A40D0}" dt="2023-09-15T23:19:59.281" v="2362" actId="26606"/>
          <ac:spMkLst>
            <pc:docMk/>
            <pc:sldMk cId="2317819336" sldId="332"/>
            <ac:spMk id="2" creationId="{7F2D606A-EDFA-661F-AA85-24C298A3BE53}"/>
          </ac:spMkLst>
        </pc:spChg>
        <pc:spChg chg="mod ord">
          <ac:chgData name="Briggs, Quinn" userId="bd4ed5c9-a142-40f7-8e5e-68f389f6aa57" providerId="ADAL" clId="{DF5E73E1-958C-4B25-86D0-55DDFE9A40D0}" dt="2023-09-15T23:20:22.690" v="2389" actId="20577"/>
          <ac:spMkLst>
            <pc:docMk/>
            <pc:sldMk cId="2317819336" sldId="332"/>
            <ac:spMk id="3" creationId="{27141A3E-B62B-2F91-E31D-693031795255}"/>
          </ac:spMkLst>
        </pc:spChg>
        <pc:spChg chg="add">
          <ac:chgData name="Briggs, Quinn" userId="bd4ed5c9-a142-40f7-8e5e-68f389f6aa57" providerId="ADAL" clId="{DF5E73E1-958C-4B25-86D0-55DDFE9A40D0}" dt="2023-09-15T23:19:59.281" v="2362" actId="26606"/>
          <ac:spMkLst>
            <pc:docMk/>
            <pc:sldMk cId="2317819336" sldId="332"/>
            <ac:spMk id="10" creationId="{22AC0F86-9A78-4E84-A4B4-ADB8B2629A0C}"/>
          </ac:spMkLst>
        </pc:spChg>
        <pc:spChg chg="add">
          <ac:chgData name="Briggs, Quinn" userId="bd4ed5c9-a142-40f7-8e5e-68f389f6aa57" providerId="ADAL" clId="{DF5E73E1-958C-4B25-86D0-55DDFE9A40D0}" dt="2023-09-15T23:19:59.281" v="2362" actId="26606"/>
          <ac:spMkLst>
            <pc:docMk/>
            <pc:sldMk cId="2317819336" sldId="332"/>
            <ac:spMk id="18" creationId="{69A54E25-1C05-48E5-A5CC-3778C1D3632D}"/>
          </ac:spMkLst>
        </pc:spChg>
        <pc:grpChg chg="add">
          <ac:chgData name="Briggs, Quinn" userId="bd4ed5c9-a142-40f7-8e5e-68f389f6aa57" providerId="ADAL" clId="{DF5E73E1-958C-4B25-86D0-55DDFE9A40D0}" dt="2023-09-15T23:19:59.281" v="2362" actId="26606"/>
          <ac:grpSpMkLst>
            <pc:docMk/>
            <pc:sldMk cId="2317819336" sldId="332"/>
            <ac:grpSpMk id="12" creationId="{4AF78B9E-8BE2-4706-9377-A05FA25ABABF}"/>
          </ac:grpSpMkLst>
        </pc:grpChg>
        <pc:picChg chg="add mod">
          <ac:chgData name="Briggs, Quinn" userId="bd4ed5c9-a142-40f7-8e5e-68f389f6aa57" providerId="ADAL" clId="{DF5E73E1-958C-4B25-86D0-55DDFE9A40D0}" dt="2023-09-15T23:19:59.281" v="2362" actId="26606"/>
          <ac:picMkLst>
            <pc:docMk/>
            <pc:sldMk cId="2317819336" sldId="332"/>
            <ac:picMk id="5" creationId="{0FEDA7B1-947A-3C9F-39A4-F6CC07F403AC}"/>
          </ac:picMkLst>
        </pc:picChg>
        <pc:cxnChg chg="add">
          <ac:chgData name="Briggs, Quinn" userId="bd4ed5c9-a142-40f7-8e5e-68f389f6aa57" providerId="ADAL" clId="{DF5E73E1-958C-4B25-86D0-55DDFE9A40D0}" dt="2023-09-15T23:19:59.281" v="2362" actId="26606"/>
          <ac:cxnSpMkLst>
            <pc:docMk/>
            <pc:sldMk cId="2317819336" sldId="332"/>
            <ac:cxnSpMk id="20" creationId="{0E5D0023-B23E-4823-8D72-B07FFF8CAE96}"/>
          </ac:cxnSpMkLst>
        </pc:cxnChg>
      </pc:sldChg>
      <pc:sldChg chg="delSp modSp new mod">
        <pc:chgData name="Briggs, Quinn" userId="bd4ed5c9-a142-40f7-8e5e-68f389f6aa57" providerId="ADAL" clId="{DF5E73E1-958C-4B25-86D0-55DDFE9A40D0}" dt="2023-09-15T23:30:13.821" v="2593" actId="255"/>
        <pc:sldMkLst>
          <pc:docMk/>
          <pc:sldMk cId="117708727" sldId="333"/>
        </pc:sldMkLst>
        <pc:spChg chg="mod">
          <ac:chgData name="Briggs, Quinn" userId="bd4ed5c9-a142-40f7-8e5e-68f389f6aa57" providerId="ADAL" clId="{DF5E73E1-958C-4B25-86D0-55DDFE9A40D0}" dt="2023-09-15T23:29:19.546" v="2546" actId="20577"/>
          <ac:spMkLst>
            <pc:docMk/>
            <pc:sldMk cId="117708727" sldId="333"/>
            <ac:spMk id="2" creationId="{BEE5E35E-56D9-1E70-A860-F898099324D6}"/>
          </ac:spMkLst>
        </pc:spChg>
        <pc:spChg chg="mod">
          <ac:chgData name="Briggs, Quinn" userId="bd4ed5c9-a142-40f7-8e5e-68f389f6aa57" providerId="ADAL" clId="{DF5E73E1-958C-4B25-86D0-55DDFE9A40D0}" dt="2023-09-15T23:30:13.821" v="2593" actId="255"/>
          <ac:spMkLst>
            <pc:docMk/>
            <pc:sldMk cId="117708727" sldId="333"/>
            <ac:spMk id="3" creationId="{7F6E95B7-D550-D1BF-8288-1B9F5887259E}"/>
          </ac:spMkLst>
        </pc:spChg>
        <pc:spChg chg="del mod">
          <ac:chgData name="Briggs, Quinn" userId="bd4ed5c9-a142-40f7-8e5e-68f389f6aa57" providerId="ADAL" clId="{DF5E73E1-958C-4B25-86D0-55DDFE9A40D0}" dt="2023-09-15T23:29:44.460" v="2583" actId="478"/>
          <ac:spMkLst>
            <pc:docMk/>
            <pc:sldMk cId="117708727" sldId="333"/>
            <ac:spMk id="4" creationId="{DFF44833-8E57-2933-6989-D8FEDD6A9970}"/>
          </ac:spMkLst>
        </pc:spChg>
      </pc:sldChg>
      <pc:sldChg chg="modSp new mod">
        <pc:chgData name="Briggs, Quinn" userId="bd4ed5c9-a142-40f7-8e5e-68f389f6aa57" providerId="ADAL" clId="{DF5E73E1-958C-4B25-86D0-55DDFE9A40D0}" dt="2023-09-15T23:29:34.003" v="2582" actId="20577"/>
        <pc:sldMkLst>
          <pc:docMk/>
          <pc:sldMk cId="2365405561" sldId="334"/>
        </pc:sldMkLst>
        <pc:spChg chg="mod">
          <ac:chgData name="Briggs, Quinn" userId="bd4ed5c9-a142-40f7-8e5e-68f389f6aa57" providerId="ADAL" clId="{DF5E73E1-958C-4B25-86D0-55DDFE9A40D0}" dt="2023-09-15T23:29:34.003" v="2582" actId="20577"/>
          <ac:spMkLst>
            <pc:docMk/>
            <pc:sldMk cId="2365405561" sldId="334"/>
            <ac:spMk id="2" creationId="{3E27931F-9571-F916-3188-CEF041EBF783}"/>
          </ac:spMkLst>
        </pc:spChg>
        <pc:spChg chg="mod">
          <ac:chgData name="Briggs, Quinn" userId="bd4ed5c9-a142-40f7-8e5e-68f389f6aa57" providerId="ADAL" clId="{DF5E73E1-958C-4B25-86D0-55DDFE9A40D0}" dt="2023-09-15T23:29:26.648" v="2549" actId="27636"/>
          <ac:spMkLst>
            <pc:docMk/>
            <pc:sldMk cId="2365405561" sldId="334"/>
            <ac:spMk id="3" creationId="{1E017864-095B-9C1E-A21A-288448F8358F}"/>
          </ac:spMkLst>
        </pc:spChg>
      </pc:sldChg>
      <pc:sldChg chg="new del">
        <pc:chgData name="Briggs, Quinn" userId="bd4ed5c9-a142-40f7-8e5e-68f389f6aa57" providerId="ADAL" clId="{DF5E73E1-958C-4B25-86D0-55DDFE9A40D0}" dt="2023-09-15T23:31:10.672" v="2595" actId="47"/>
        <pc:sldMkLst>
          <pc:docMk/>
          <pc:sldMk cId="2007596706" sldId="335"/>
        </pc:sldMkLst>
      </pc:sldChg>
      <pc:sldChg chg="modSp new mod">
        <pc:chgData name="Briggs, Quinn" userId="bd4ed5c9-a142-40f7-8e5e-68f389f6aa57" providerId="ADAL" clId="{DF5E73E1-958C-4B25-86D0-55DDFE9A40D0}" dt="2023-09-15T23:31:27.966" v="2634" actId="20577"/>
        <pc:sldMkLst>
          <pc:docMk/>
          <pc:sldMk cId="4157366373" sldId="335"/>
        </pc:sldMkLst>
        <pc:spChg chg="mod">
          <ac:chgData name="Briggs, Quinn" userId="bd4ed5c9-a142-40f7-8e5e-68f389f6aa57" providerId="ADAL" clId="{DF5E73E1-958C-4B25-86D0-55DDFE9A40D0}" dt="2023-09-15T23:31:21.315" v="2630" actId="20577"/>
          <ac:spMkLst>
            <pc:docMk/>
            <pc:sldMk cId="4157366373" sldId="335"/>
            <ac:spMk id="2" creationId="{C37D5F5B-67AA-3B7A-F8CB-86AA82323D57}"/>
          </ac:spMkLst>
        </pc:spChg>
        <pc:spChg chg="mod">
          <ac:chgData name="Briggs, Quinn" userId="bd4ed5c9-a142-40f7-8e5e-68f389f6aa57" providerId="ADAL" clId="{DF5E73E1-958C-4B25-86D0-55DDFE9A40D0}" dt="2023-09-15T23:31:27.966" v="2634" actId="20577"/>
          <ac:spMkLst>
            <pc:docMk/>
            <pc:sldMk cId="4157366373" sldId="335"/>
            <ac:spMk id="3" creationId="{DDB0478D-5E84-88B4-CBE2-63D6DE25A94B}"/>
          </ac:spMkLst>
        </pc:spChg>
      </pc:sldChg>
      <pc:sldChg chg="modSp new mod">
        <pc:chgData name="Briggs, Quinn" userId="bd4ed5c9-a142-40f7-8e5e-68f389f6aa57" providerId="ADAL" clId="{DF5E73E1-958C-4B25-86D0-55DDFE9A40D0}" dt="2023-09-15T23:32:07.573" v="2684" actId="20577"/>
        <pc:sldMkLst>
          <pc:docMk/>
          <pc:sldMk cId="2731596534" sldId="336"/>
        </pc:sldMkLst>
        <pc:spChg chg="mod">
          <ac:chgData name="Briggs, Quinn" userId="bd4ed5c9-a142-40f7-8e5e-68f389f6aa57" providerId="ADAL" clId="{DF5E73E1-958C-4B25-86D0-55DDFE9A40D0}" dt="2023-09-15T23:31:59.123" v="2680" actId="20577"/>
          <ac:spMkLst>
            <pc:docMk/>
            <pc:sldMk cId="2731596534" sldId="336"/>
            <ac:spMk id="2" creationId="{01F5A025-911D-D7FE-628E-D3445CD59F3A}"/>
          </ac:spMkLst>
        </pc:spChg>
        <pc:spChg chg="mod">
          <ac:chgData name="Briggs, Quinn" userId="bd4ed5c9-a142-40f7-8e5e-68f389f6aa57" providerId="ADAL" clId="{DF5E73E1-958C-4B25-86D0-55DDFE9A40D0}" dt="2023-09-15T23:32:07.573" v="2684" actId="20577"/>
          <ac:spMkLst>
            <pc:docMk/>
            <pc:sldMk cId="2731596534" sldId="336"/>
            <ac:spMk id="3" creationId="{00D19A8D-73E3-DA8E-982E-B1B6C366CD92}"/>
          </ac:spMkLst>
        </pc:spChg>
      </pc:sldChg>
      <pc:sldChg chg="addSp delSp modSp new mod setBg">
        <pc:chgData name="Briggs, Quinn" userId="bd4ed5c9-a142-40f7-8e5e-68f389f6aa57" providerId="ADAL" clId="{DF5E73E1-958C-4B25-86D0-55DDFE9A40D0}" dt="2023-09-18T16:50:52.365" v="4334" actId="26606"/>
        <pc:sldMkLst>
          <pc:docMk/>
          <pc:sldMk cId="814681342" sldId="337"/>
        </pc:sldMkLst>
        <pc:spChg chg="mod">
          <ac:chgData name="Briggs, Quinn" userId="bd4ed5c9-a142-40f7-8e5e-68f389f6aa57" providerId="ADAL" clId="{DF5E73E1-958C-4B25-86D0-55DDFE9A40D0}" dt="2023-09-18T16:32:13.464" v="3291" actId="26606"/>
          <ac:spMkLst>
            <pc:docMk/>
            <pc:sldMk cId="814681342" sldId="337"/>
            <ac:spMk id="2" creationId="{C3D287DF-A51D-F271-CC02-DC5D505E362C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39" creationId="{1CD07172-CD61-45EB-BEE3-F644503E5C8A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41" creationId="{1EADA5DB-ED12-413A-AAB5-6A8D1152E6C4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43" creationId="{8BA45E5C-ACB9-49E8-B4DB-5255C2376673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45" creationId="{857E618C-1D7B-4A51-90C1-6106CD8A1AE7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58" creationId="{1CD07172-CD61-45EB-BEE3-F644503E5C8A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60" creationId="{1EADA5DB-ED12-413A-AAB5-6A8D1152E6C4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62" creationId="{8BA45E5C-ACB9-49E8-B4DB-5255C2376673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64" creationId="{857E618C-1D7B-4A51-90C1-6106CD8A1AE7}"/>
          </ac:spMkLst>
        </pc:spChg>
        <pc:grpChg chg="add del">
          <ac:chgData name="Briggs, Quinn" userId="bd4ed5c9-a142-40f7-8e5e-68f389f6aa57" providerId="ADAL" clId="{DF5E73E1-958C-4B25-86D0-55DDFE9A40D0}" dt="2023-09-18T16:50:52.365" v="4334" actId="26606"/>
          <ac:grpSpMkLst>
            <pc:docMk/>
            <pc:sldMk cId="814681342" sldId="337"/>
            <ac:grpSpMk id="1031" creationId="{749C117F-F390-437B-ADB0-57E87EFF34F5}"/>
          </ac:grpSpMkLst>
        </pc:grpChg>
        <pc:grpChg chg="add">
          <ac:chgData name="Briggs, Quinn" userId="bd4ed5c9-a142-40f7-8e5e-68f389f6aa57" providerId="ADAL" clId="{DF5E73E1-958C-4B25-86D0-55DDFE9A40D0}" dt="2023-09-18T16:50:52.365" v="4334" actId="26606"/>
          <ac:grpSpMkLst>
            <pc:docMk/>
            <pc:sldMk cId="814681342" sldId="337"/>
            <ac:grpSpMk id="1050" creationId="{749C117F-F390-437B-ADB0-57E87EFF34F5}"/>
          </ac:grpSpMkLst>
        </pc:grpChg>
        <pc:picChg chg="add del mod">
          <ac:chgData name="Briggs, Quinn" userId="bd4ed5c9-a142-40f7-8e5e-68f389f6aa57" providerId="ADAL" clId="{DF5E73E1-958C-4B25-86D0-55DDFE9A40D0}" dt="2023-09-18T16:50:48.018" v="4332" actId="478"/>
          <ac:picMkLst>
            <pc:docMk/>
            <pc:sldMk cId="814681342" sldId="337"/>
            <ac:picMk id="1026" creationId="{7BEC0885-9EB5-8B69-0B91-EF9ECE020213}"/>
          </ac:picMkLst>
        </pc:picChg>
        <pc:picChg chg="add mod">
          <ac:chgData name="Briggs, Quinn" userId="bd4ed5c9-a142-40f7-8e5e-68f389f6aa57" providerId="ADAL" clId="{DF5E73E1-958C-4B25-86D0-55DDFE9A40D0}" dt="2023-09-18T16:50:52.365" v="4334" actId="26606"/>
          <ac:picMkLst>
            <pc:docMk/>
            <pc:sldMk cId="814681342" sldId="337"/>
            <ac:picMk id="1028" creationId="{2C925EFD-360F-FD2B-6237-184541868CC1}"/>
          </ac:picMkLst>
        </pc:picChg>
        <pc:cxnChg chg="add del">
          <ac:chgData name="Briggs, Quinn" userId="bd4ed5c9-a142-40f7-8e5e-68f389f6aa57" providerId="ADAL" clId="{DF5E73E1-958C-4B25-86D0-55DDFE9A40D0}" dt="2023-09-18T16:50:52.365" v="4334" actId="26606"/>
          <ac:cxnSpMkLst>
            <pc:docMk/>
            <pc:sldMk cId="814681342" sldId="337"/>
            <ac:cxnSpMk id="1037" creationId="{20742BC3-654B-4E41-9A6A-73A42E477639}"/>
          </ac:cxnSpMkLst>
        </pc:cxnChg>
        <pc:cxnChg chg="add">
          <ac:chgData name="Briggs, Quinn" userId="bd4ed5c9-a142-40f7-8e5e-68f389f6aa57" providerId="ADAL" clId="{DF5E73E1-958C-4B25-86D0-55DDFE9A40D0}" dt="2023-09-18T16:50:52.365" v="4334" actId="26606"/>
          <ac:cxnSpMkLst>
            <pc:docMk/>
            <pc:sldMk cId="814681342" sldId="337"/>
            <ac:cxnSpMk id="1056" creationId="{20742BC3-654B-4E41-9A6A-73A42E477639}"/>
          </ac:cxnSpMkLst>
        </pc:cxnChg>
      </pc:sldChg>
      <pc:sldChg chg="addSp modSp new modAnim">
        <pc:chgData name="Briggs, Quinn" userId="bd4ed5c9-a142-40f7-8e5e-68f389f6aa57" providerId="ADAL" clId="{DF5E73E1-958C-4B25-86D0-55DDFE9A40D0}" dt="2023-09-18T16:39:19.073" v="3356"/>
        <pc:sldMkLst>
          <pc:docMk/>
          <pc:sldMk cId="2037030275" sldId="338"/>
        </pc:sldMkLst>
        <pc:picChg chg="add mod">
          <ac:chgData name="Briggs, Quinn" userId="bd4ed5c9-a142-40f7-8e5e-68f389f6aa57" providerId="ADAL" clId="{DF5E73E1-958C-4B25-86D0-55DDFE9A40D0}" dt="2023-09-18T16:39:19.073" v="3356"/>
          <ac:picMkLst>
            <pc:docMk/>
            <pc:sldMk cId="2037030275" sldId="338"/>
            <ac:picMk id="2" creationId="{2A67115F-A179-A1EE-3790-ED1EEE5B2B9F}"/>
          </ac:picMkLst>
        </pc:picChg>
      </pc:sldChg>
      <pc:sldChg chg="addSp delSp modSp new del mod delAnim modAnim">
        <pc:chgData name="Briggs, Quinn" userId="bd4ed5c9-a142-40f7-8e5e-68f389f6aa57" providerId="ADAL" clId="{DF5E73E1-958C-4B25-86D0-55DDFE9A40D0}" dt="2023-09-18T16:39:10.657" v="3354" actId="47"/>
        <pc:sldMkLst>
          <pc:docMk/>
          <pc:sldMk cId="3978764433" sldId="338"/>
        </pc:sldMkLst>
        <pc:spChg chg="del mod">
          <ac:chgData name="Briggs, Quinn" userId="bd4ed5c9-a142-40f7-8e5e-68f389f6aa57" providerId="ADAL" clId="{DF5E73E1-958C-4B25-86D0-55DDFE9A40D0}" dt="2023-09-18T16:38:58.483" v="3349" actId="478"/>
          <ac:spMkLst>
            <pc:docMk/>
            <pc:sldMk cId="3978764433" sldId="338"/>
            <ac:spMk id="2" creationId="{2F9B6D8A-5280-D4C8-D23E-59C93B574B27}"/>
          </ac:spMkLst>
        </pc:spChg>
        <pc:spChg chg="add del mod">
          <ac:chgData name="Briggs, Quinn" userId="bd4ed5c9-a142-40f7-8e5e-68f389f6aa57" providerId="ADAL" clId="{DF5E73E1-958C-4B25-86D0-55DDFE9A40D0}" dt="2023-09-18T16:38:59.727" v="3350" actId="478"/>
          <ac:spMkLst>
            <pc:docMk/>
            <pc:sldMk cId="3978764433" sldId="338"/>
            <ac:spMk id="5" creationId="{78F83A42-9DB0-7FCE-FC62-FFA52D54309C}"/>
          </ac:spMkLst>
        </pc:spChg>
        <pc:picChg chg="add del mod">
          <ac:chgData name="Briggs, Quinn" userId="bd4ed5c9-a142-40f7-8e5e-68f389f6aa57" providerId="ADAL" clId="{DF5E73E1-958C-4B25-86D0-55DDFE9A40D0}" dt="2023-09-18T16:39:08.283" v="3353" actId="21"/>
          <ac:picMkLst>
            <pc:docMk/>
            <pc:sldMk cId="3978764433" sldId="338"/>
            <ac:picMk id="3" creationId="{0397A849-3182-62E8-7808-CDC779D88F9C}"/>
          </ac:picMkLst>
        </pc:picChg>
      </pc:sldChg>
      <pc:sldChg chg="modSp new mod">
        <pc:chgData name="Briggs, Quinn" userId="bd4ed5c9-a142-40f7-8e5e-68f389f6aa57" providerId="ADAL" clId="{DF5E73E1-958C-4B25-86D0-55DDFE9A40D0}" dt="2023-09-18T16:45:18.512" v="4207" actId="20577"/>
        <pc:sldMkLst>
          <pc:docMk/>
          <pc:sldMk cId="3640091134" sldId="339"/>
        </pc:sldMkLst>
        <pc:spChg chg="mod">
          <ac:chgData name="Briggs, Quinn" userId="bd4ed5c9-a142-40f7-8e5e-68f389f6aa57" providerId="ADAL" clId="{DF5E73E1-958C-4B25-86D0-55DDFE9A40D0}" dt="2023-09-18T16:40:00.502" v="3406" actId="20577"/>
          <ac:spMkLst>
            <pc:docMk/>
            <pc:sldMk cId="3640091134" sldId="339"/>
            <ac:spMk id="2" creationId="{814E0013-0CDE-A9B5-7F79-214C2CCE89E8}"/>
          </ac:spMkLst>
        </pc:spChg>
        <pc:spChg chg="mod">
          <ac:chgData name="Briggs, Quinn" userId="bd4ed5c9-a142-40f7-8e5e-68f389f6aa57" providerId="ADAL" clId="{DF5E73E1-958C-4B25-86D0-55DDFE9A40D0}" dt="2023-09-18T16:45:18.512" v="4207" actId="20577"/>
          <ac:spMkLst>
            <pc:docMk/>
            <pc:sldMk cId="3640091134" sldId="339"/>
            <ac:spMk id="3" creationId="{101005B0-5437-13CC-7A26-803611D55113}"/>
          </ac:spMkLst>
        </pc:spChg>
      </pc:sldChg>
    </pc:docChg>
  </pc:docChgLst>
  <pc:docChgLst>
    <pc:chgData name="Briggs, Quinn" userId="bd4ed5c9-a142-40f7-8e5e-68f389f6aa57" providerId="ADAL" clId="{CD937509-1679-40EF-B47F-8E7F87EA5CB3}"/>
    <pc:docChg chg="undo custSel addSld delSld modSld">
      <pc:chgData name="Briggs, Quinn" userId="bd4ed5c9-a142-40f7-8e5e-68f389f6aa57" providerId="ADAL" clId="{CD937509-1679-40EF-B47F-8E7F87EA5CB3}" dt="2023-09-11T17:08:37.659" v="1268" actId="6549"/>
      <pc:docMkLst>
        <pc:docMk/>
      </pc:docMkLst>
      <pc:sldChg chg="modSp new mod">
        <pc:chgData name="Briggs, Quinn" userId="bd4ed5c9-a142-40f7-8e5e-68f389f6aa57" providerId="ADAL" clId="{CD937509-1679-40EF-B47F-8E7F87EA5CB3}" dt="2023-09-09T20:50:29.340" v="134" actId="1076"/>
        <pc:sldMkLst>
          <pc:docMk/>
          <pc:sldMk cId="2574966087" sldId="256"/>
        </pc:sldMkLst>
        <pc:spChg chg="mod">
          <ac:chgData name="Briggs, Quinn" userId="bd4ed5c9-a142-40f7-8e5e-68f389f6aa57" providerId="ADAL" clId="{CD937509-1679-40EF-B47F-8E7F87EA5CB3}" dt="2023-09-09T20:50:29.340" v="134" actId="1076"/>
          <ac:spMkLst>
            <pc:docMk/>
            <pc:sldMk cId="2574966087" sldId="256"/>
            <ac:spMk id="2" creationId="{DA4ED321-CEFB-2F14-91B2-B8D3996E830C}"/>
          </ac:spMkLst>
        </pc:spChg>
        <pc:spChg chg="mod">
          <ac:chgData name="Briggs, Quinn" userId="bd4ed5c9-a142-40f7-8e5e-68f389f6aa57" providerId="ADAL" clId="{CD937509-1679-40EF-B47F-8E7F87EA5CB3}" dt="2023-09-09T20:50:24.875" v="133" actId="14100"/>
          <ac:spMkLst>
            <pc:docMk/>
            <pc:sldMk cId="2574966087" sldId="256"/>
            <ac:spMk id="3" creationId="{810803A9-DE20-5ADF-6186-A4BA2AF394FA}"/>
          </ac:spMkLst>
        </pc:spChg>
      </pc:sldChg>
      <pc:sldChg chg="addSp delSp modSp new mod">
        <pc:chgData name="Briggs, Quinn" userId="bd4ed5c9-a142-40f7-8e5e-68f389f6aa57" providerId="ADAL" clId="{CD937509-1679-40EF-B47F-8E7F87EA5CB3}" dt="2023-09-11T15:23:58.053" v="398" actId="6549"/>
        <pc:sldMkLst>
          <pc:docMk/>
          <pc:sldMk cId="3096152865" sldId="257"/>
        </pc:sldMkLst>
        <pc:spChg chg="mod">
          <ac:chgData name="Briggs, Quinn" userId="bd4ed5c9-a142-40f7-8e5e-68f389f6aa57" providerId="ADAL" clId="{CD937509-1679-40EF-B47F-8E7F87EA5CB3}" dt="2023-09-11T15:23:58.053" v="398" actId="6549"/>
          <ac:spMkLst>
            <pc:docMk/>
            <pc:sldMk cId="3096152865" sldId="257"/>
            <ac:spMk id="2" creationId="{C416D355-903E-B53F-6A3B-529AD647E42D}"/>
          </ac:spMkLst>
        </pc:spChg>
        <pc:spChg chg="del">
          <ac:chgData name="Briggs, Quinn" userId="bd4ed5c9-a142-40f7-8e5e-68f389f6aa57" providerId="ADAL" clId="{CD937509-1679-40EF-B47F-8E7F87EA5CB3}" dt="2023-09-09T20:51:39.214" v="154" actId="478"/>
          <ac:spMkLst>
            <pc:docMk/>
            <pc:sldMk cId="3096152865" sldId="257"/>
            <ac:spMk id="3" creationId="{F3755AC5-3880-2CC6-259E-3A7C817CB750}"/>
          </ac:spMkLst>
        </pc:spChg>
        <pc:spChg chg="add del mod">
          <ac:chgData name="Briggs, Quinn" userId="bd4ed5c9-a142-40f7-8e5e-68f389f6aa57" providerId="ADAL" clId="{CD937509-1679-40EF-B47F-8E7F87EA5CB3}" dt="2023-09-09T20:51:59.892" v="157"/>
          <ac:spMkLst>
            <pc:docMk/>
            <pc:sldMk cId="3096152865" sldId="257"/>
            <ac:spMk id="4" creationId="{06440F88-A3BC-BE8A-5550-C40D7EBEA76F}"/>
          </ac:spMkLst>
        </pc:spChg>
        <pc:spChg chg="add del mod">
          <ac:chgData name="Briggs, Quinn" userId="bd4ed5c9-a142-40f7-8e5e-68f389f6aa57" providerId="ADAL" clId="{CD937509-1679-40EF-B47F-8E7F87EA5CB3}" dt="2023-09-09T20:51:59.892" v="157"/>
          <ac:spMkLst>
            <pc:docMk/>
            <pc:sldMk cId="3096152865" sldId="257"/>
            <ac:spMk id="6" creationId="{E0DA1A1A-31F1-7081-3831-983701FDDD7F}"/>
          </ac:spMkLst>
        </pc:spChg>
        <pc:picChg chg="add del mod">
          <ac:chgData name="Briggs, Quinn" userId="bd4ed5c9-a142-40f7-8e5e-68f389f6aa57" providerId="ADAL" clId="{CD937509-1679-40EF-B47F-8E7F87EA5CB3}" dt="2023-09-09T20:51:59.892" v="157"/>
          <ac:picMkLst>
            <pc:docMk/>
            <pc:sldMk cId="3096152865" sldId="257"/>
            <ac:picMk id="5" creationId="{39FA0AF3-1AE4-77A7-74AC-BE6B9056DE38}"/>
          </ac:picMkLst>
        </pc:picChg>
      </pc:sldChg>
      <pc:sldChg chg="addSp delSp modSp new mod setBg addAnim delAnim">
        <pc:chgData name="Briggs, Quinn" userId="bd4ed5c9-a142-40f7-8e5e-68f389f6aa57" providerId="ADAL" clId="{CD937509-1679-40EF-B47F-8E7F87EA5CB3}" dt="2023-09-09T20:52:59.143" v="174" actId="404"/>
        <pc:sldMkLst>
          <pc:docMk/>
          <pc:sldMk cId="387885261" sldId="258"/>
        </pc:sldMkLst>
        <pc:spChg chg="del">
          <ac:chgData name="Briggs, Quinn" userId="bd4ed5c9-a142-40f7-8e5e-68f389f6aa57" providerId="ADAL" clId="{CD937509-1679-40EF-B47F-8E7F87EA5CB3}" dt="2023-09-09T20:52:16.595" v="160" actId="478"/>
          <ac:spMkLst>
            <pc:docMk/>
            <pc:sldMk cId="387885261" sldId="258"/>
            <ac:spMk id="2" creationId="{D08605D9-DA1B-E87C-8D82-02BFC7767F27}"/>
          </ac:spMkLst>
        </pc:spChg>
        <pc:spChg chg="del">
          <ac:chgData name="Briggs, Quinn" userId="bd4ed5c9-a142-40f7-8e5e-68f389f6aa57" providerId="ADAL" clId="{CD937509-1679-40EF-B47F-8E7F87EA5CB3}" dt="2023-09-09T20:52:16.595" v="160" actId="478"/>
          <ac:spMkLst>
            <pc:docMk/>
            <pc:sldMk cId="387885261" sldId="258"/>
            <ac:spMk id="3" creationId="{B8E281ED-BF7D-7265-9566-426B740AD731}"/>
          </ac:spMkLst>
        </pc:spChg>
        <pc:spChg chg="add del mod">
          <ac:chgData name="Briggs, Quinn" userId="bd4ed5c9-a142-40f7-8e5e-68f389f6aa57" providerId="ADAL" clId="{CD937509-1679-40EF-B47F-8E7F87EA5CB3}" dt="2023-09-09T20:52:04.742" v="159"/>
          <ac:spMkLst>
            <pc:docMk/>
            <pc:sldMk cId="387885261" sldId="258"/>
            <ac:spMk id="4" creationId="{50E0251B-E0D5-B911-6934-3E93BCD0240F}"/>
          </ac:spMkLst>
        </pc:spChg>
        <pc:spChg chg="add del mod">
          <ac:chgData name="Briggs, Quinn" userId="bd4ed5c9-a142-40f7-8e5e-68f389f6aa57" providerId="ADAL" clId="{CD937509-1679-40EF-B47F-8E7F87EA5CB3}" dt="2023-09-09T20:52:04.742" v="159"/>
          <ac:spMkLst>
            <pc:docMk/>
            <pc:sldMk cId="387885261" sldId="258"/>
            <ac:spMk id="6" creationId="{B56A5771-AA2B-5585-74AF-86D7A3E52CFB}"/>
          </ac:spMkLst>
        </pc:spChg>
        <pc:spChg chg="add mod">
          <ac:chgData name="Briggs, Quinn" userId="bd4ed5c9-a142-40f7-8e5e-68f389f6aa57" providerId="ADAL" clId="{CD937509-1679-40EF-B47F-8E7F87EA5CB3}" dt="2023-09-09T20:52:59.143" v="174" actId="404"/>
          <ac:spMkLst>
            <pc:docMk/>
            <pc:sldMk cId="387885261" sldId="258"/>
            <ac:spMk id="7" creationId="{B785174A-CA08-464A-FA03-DEAC2DD4E7C5}"/>
          </ac:spMkLst>
        </pc:spChg>
        <pc:spChg chg="add mod">
          <ac:chgData name="Briggs, Quinn" userId="bd4ed5c9-a142-40f7-8e5e-68f389f6aa57" providerId="ADAL" clId="{CD937509-1679-40EF-B47F-8E7F87EA5CB3}" dt="2023-09-09T20:52:42.321" v="167" actId="14100"/>
          <ac:spMkLst>
            <pc:docMk/>
            <pc:sldMk cId="387885261" sldId="258"/>
            <ac:spMk id="9" creationId="{47945008-5992-DBBE-826F-F6238D9465E6}"/>
          </ac:spMkLst>
        </pc:spChg>
        <pc:spChg chg="add del">
          <ac:chgData name="Briggs, Quinn" userId="bd4ed5c9-a142-40f7-8e5e-68f389f6aa57" providerId="ADAL" clId="{CD937509-1679-40EF-B47F-8E7F87EA5CB3}" dt="2023-09-09T20:52:29.474" v="164" actId="26606"/>
          <ac:spMkLst>
            <pc:docMk/>
            <pc:sldMk cId="387885261" sldId="258"/>
            <ac:spMk id="14" creationId="{572F6A24-139E-4EB5-86D2-431F42EF85CB}"/>
          </ac:spMkLst>
        </pc:spChg>
        <pc:spChg chg="add del">
          <ac:chgData name="Briggs, Quinn" userId="bd4ed5c9-a142-40f7-8e5e-68f389f6aa57" providerId="ADAL" clId="{CD937509-1679-40EF-B47F-8E7F87EA5CB3}" dt="2023-09-09T20:52:29.474" v="164" actId="26606"/>
          <ac:spMkLst>
            <pc:docMk/>
            <pc:sldMk cId="387885261" sldId="258"/>
            <ac:spMk id="22" creationId="{C9DA5B05-DD14-4860-AC45-02A8D2EE1AA5}"/>
          </ac:spMkLst>
        </pc:spChg>
        <pc:spChg chg="add">
          <ac:chgData name="Briggs, Quinn" userId="bd4ed5c9-a142-40f7-8e5e-68f389f6aa57" providerId="ADAL" clId="{CD937509-1679-40EF-B47F-8E7F87EA5CB3}" dt="2023-09-09T20:52:29.523" v="165" actId="26606"/>
          <ac:spMkLst>
            <pc:docMk/>
            <pc:sldMk cId="387885261" sldId="258"/>
            <ac:spMk id="26" creationId="{11C7711F-3983-4AB1-AFDE-96F7C06514D3}"/>
          </ac:spMkLst>
        </pc:spChg>
        <pc:spChg chg="add">
          <ac:chgData name="Briggs, Quinn" userId="bd4ed5c9-a142-40f7-8e5e-68f389f6aa57" providerId="ADAL" clId="{CD937509-1679-40EF-B47F-8E7F87EA5CB3}" dt="2023-09-09T20:52:29.523" v="165" actId="26606"/>
          <ac:spMkLst>
            <pc:docMk/>
            <pc:sldMk cId="387885261" sldId="258"/>
            <ac:spMk id="28" creationId="{B3085476-B49E-49ED-87D2-1165E69D2605}"/>
          </ac:spMkLst>
        </pc:spChg>
        <pc:grpChg chg="add del">
          <ac:chgData name="Briggs, Quinn" userId="bd4ed5c9-a142-40f7-8e5e-68f389f6aa57" providerId="ADAL" clId="{CD937509-1679-40EF-B47F-8E7F87EA5CB3}" dt="2023-09-09T20:52:29.474" v="164" actId="26606"/>
          <ac:grpSpMkLst>
            <pc:docMk/>
            <pc:sldMk cId="387885261" sldId="258"/>
            <ac:grpSpMk id="16" creationId="{3963AE85-BE5D-4975-BACF-DDDCC9C2ACDE}"/>
          </ac:grpSpMkLst>
        </pc:grpChg>
        <pc:grpChg chg="add">
          <ac:chgData name="Briggs, Quinn" userId="bd4ed5c9-a142-40f7-8e5e-68f389f6aa57" providerId="ADAL" clId="{CD937509-1679-40EF-B47F-8E7F87EA5CB3}" dt="2023-09-09T20:52:29.523" v="165" actId="26606"/>
          <ac:grpSpMkLst>
            <pc:docMk/>
            <pc:sldMk cId="387885261" sldId="258"/>
            <ac:grpSpMk id="27" creationId="{89BC9D38-9241-4F71-9B45-73827299E4C5}"/>
          </ac:grpSpMkLst>
        </pc:grpChg>
        <pc:picChg chg="add del mod">
          <ac:chgData name="Briggs, Quinn" userId="bd4ed5c9-a142-40f7-8e5e-68f389f6aa57" providerId="ADAL" clId="{CD937509-1679-40EF-B47F-8E7F87EA5CB3}" dt="2023-09-09T20:52:04.742" v="159"/>
          <ac:picMkLst>
            <pc:docMk/>
            <pc:sldMk cId="387885261" sldId="258"/>
            <ac:picMk id="5" creationId="{9E78FA70-60DD-91B2-6AB8-BCDD584573BD}"/>
          </ac:picMkLst>
        </pc:picChg>
        <pc:picChg chg="add mod">
          <ac:chgData name="Briggs, Quinn" userId="bd4ed5c9-a142-40f7-8e5e-68f389f6aa57" providerId="ADAL" clId="{CD937509-1679-40EF-B47F-8E7F87EA5CB3}" dt="2023-09-09T20:52:37.697" v="166" actId="27614"/>
          <ac:picMkLst>
            <pc:docMk/>
            <pc:sldMk cId="387885261" sldId="258"/>
            <ac:picMk id="8" creationId="{2252BDA3-A7D2-2150-568C-98E7B3C65F5F}"/>
          </ac:picMkLst>
        </pc:picChg>
        <pc:cxnChg chg="add del">
          <ac:chgData name="Briggs, Quinn" userId="bd4ed5c9-a142-40f7-8e5e-68f389f6aa57" providerId="ADAL" clId="{CD937509-1679-40EF-B47F-8E7F87EA5CB3}" dt="2023-09-09T20:52:29.474" v="164" actId="26606"/>
          <ac:cxnSpMkLst>
            <pc:docMk/>
            <pc:sldMk cId="387885261" sldId="258"/>
            <ac:cxnSpMk id="24" creationId="{36BE37AC-AD36-4C42-9B8C-C5500F4E7C63}"/>
          </ac:cxnSpMkLst>
        </pc:cxnChg>
        <pc:cxnChg chg="add">
          <ac:chgData name="Briggs, Quinn" userId="bd4ed5c9-a142-40f7-8e5e-68f389f6aa57" providerId="ADAL" clId="{CD937509-1679-40EF-B47F-8E7F87EA5CB3}" dt="2023-09-09T20:52:29.523" v="165" actId="26606"/>
          <ac:cxnSpMkLst>
            <pc:docMk/>
            <pc:sldMk cId="387885261" sldId="258"/>
            <ac:cxnSpMk id="29" creationId="{59BA5C68-DFCC-4101-8403-F96781CDDD7A}"/>
          </ac:cxnSpMkLst>
        </pc:cxnChg>
      </pc:sldChg>
      <pc:sldChg chg="addSp modSp add mod setBg">
        <pc:chgData name="Briggs, Quinn" userId="bd4ed5c9-a142-40f7-8e5e-68f389f6aa57" providerId="ADAL" clId="{CD937509-1679-40EF-B47F-8E7F87EA5CB3}" dt="2023-09-09T20:54:37.992" v="185" actId="20577"/>
        <pc:sldMkLst>
          <pc:docMk/>
          <pc:sldMk cId="3221630061" sldId="291"/>
        </pc:sldMkLst>
        <pc:spChg chg="mod">
          <ac:chgData name="Briggs, Quinn" userId="bd4ed5c9-a142-40f7-8e5e-68f389f6aa57" providerId="ADAL" clId="{CD937509-1679-40EF-B47F-8E7F87EA5CB3}" dt="2023-09-09T20:54:37.992" v="185" actId="20577"/>
          <ac:spMkLst>
            <pc:docMk/>
            <pc:sldMk cId="3221630061" sldId="291"/>
            <ac:spMk id="2" creationId="{00000000-0000-0000-0000-000000000000}"/>
          </ac:spMkLst>
        </pc:spChg>
        <pc:spChg chg="mod">
          <ac:chgData name="Briggs, Quinn" userId="bd4ed5c9-a142-40f7-8e5e-68f389f6aa57" providerId="ADAL" clId="{CD937509-1679-40EF-B47F-8E7F87EA5CB3}" dt="2023-09-09T20:54:30.441" v="184" actId="20577"/>
          <ac:spMkLst>
            <pc:docMk/>
            <pc:sldMk cId="3221630061" sldId="291"/>
            <ac:spMk id="4" creationId="{00000000-0000-0000-0000-000000000000}"/>
          </ac:spMkLst>
        </pc:spChg>
        <pc:spChg chg="add">
          <ac:chgData name="Briggs, Quinn" userId="bd4ed5c9-a142-40f7-8e5e-68f389f6aa57" providerId="ADAL" clId="{CD937509-1679-40EF-B47F-8E7F87EA5CB3}" dt="2023-09-09T20:53:49.531" v="179" actId="26606"/>
          <ac:spMkLst>
            <pc:docMk/>
            <pc:sldMk cId="3221630061" sldId="291"/>
            <ac:spMk id="21" creationId="{A440FBE6-72B7-43D4-A8EB-FDBC35FE56C6}"/>
          </ac:spMkLst>
        </pc:spChg>
        <pc:grpChg chg="add">
          <ac:chgData name="Briggs, Quinn" userId="bd4ed5c9-a142-40f7-8e5e-68f389f6aa57" providerId="ADAL" clId="{CD937509-1679-40EF-B47F-8E7F87EA5CB3}" dt="2023-09-09T20:53:49.531" v="179" actId="26606"/>
          <ac:grpSpMkLst>
            <pc:docMk/>
            <pc:sldMk cId="3221630061" sldId="291"/>
            <ac:grpSpMk id="13" creationId="{DFB5D1BB-0703-437B-BD1E-1D07F8A2730B}"/>
          </ac:grpSpMkLst>
        </pc:grpChg>
        <pc:grpChg chg="add">
          <ac:chgData name="Briggs, Quinn" userId="bd4ed5c9-a142-40f7-8e5e-68f389f6aa57" providerId="ADAL" clId="{CD937509-1679-40EF-B47F-8E7F87EA5CB3}" dt="2023-09-09T20:53:49.531" v="179" actId="26606"/>
          <ac:grpSpMkLst>
            <pc:docMk/>
            <pc:sldMk cId="3221630061" sldId="291"/>
            <ac:grpSpMk id="23" creationId="{647B8492-BC4D-4046-B35A-C38E03494068}"/>
          </ac:grpSpMkLst>
        </pc:grpChg>
        <pc:picChg chg="mod">
          <ac:chgData name="Briggs, Quinn" userId="bd4ed5c9-a142-40f7-8e5e-68f389f6aa57" providerId="ADAL" clId="{CD937509-1679-40EF-B47F-8E7F87EA5CB3}" dt="2023-09-09T20:53:49.531" v="179" actId="26606"/>
          <ac:picMkLst>
            <pc:docMk/>
            <pc:sldMk cId="3221630061" sldId="291"/>
            <ac:picMk id="8" creationId="{C7F5C0EC-46F6-E4EE-235B-FA8C4D675BE1}"/>
          </ac:picMkLst>
        </pc:picChg>
        <pc:cxnChg chg="add">
          <ac:chgData name="Briggs, Quinn" userId="bd4ed5c9-a142-40f7-8e5e-68f389f6aa57" providerId="ADAL" clId="{CD937509-1679-40EF-B47F-8E7F87EA5CB3}" dt="2023-09-09T20:53:49.531" v="179" actId="26606"/>
          <ac:cxnSpMkLst>
            <pc:docMk/>
            <pc:sldMk cId="3221630061" sldId="291"/>
            <ac:cxnSpMk id="19" creationId="{883F92AF-2403-4558-B1D7-72130A1E4BC7}"/>
          </ac:cxnSpMkLst>
        </pc:cxnChg>
        <pc:cxnChg chg="add">
          <ac:chgData name="Briggs, Quinn" userId="bd4ed5c9-a142-40f7-8e5e-68f389f6aa57" providerId="ADAL" clId="{CD937509-1679-40EF-B47F-8E7F87EA5CB3}" dt="2023-09-09T20:53:49.531" v="179" actId="26606"/>
          <ac:cxnSpMkLst>
            <pc:docMk/>
            <pc:sldMk cId="3221630061" sldId="291"/>
            <ac:cxnSpMk id="29" creationId="{16652DC1-CA18-4263-AC06-BAB0B05EC783}"/>
          </ac:cxnSpMkLst>
        </pc:cxnChg>
      </pc:sldChg>
      <pc:sldChg chg="addSp delSp modSp add mod setBg">
        <pc:chgData name="Briggs, Quinn" userId="bd4ed5c9-a142-40f7-8e5e-68f389f6aa57" providerId="ADAL" clId="{CD937509-1679-40EF-B47F-8E7F87EA5CB3}" dt="2023-09-09T20:55:11.475" v="188" actId="26606"/>
        <pc:sldMkLst>
          <pc:docMk/>
          <pc:sldMk cId="3037007145" sldId="293"/>
        </pc:sldMkLst>
        <pc:spChg chg="mo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13" creationId="{00000000-0000-0000-0000-000000000000}"/>
          </ac:spMkLst>
        </pc:spChg>
        <pc:spChg chg="del">
          <ac:chgData name="Briggs, Quinn" userId="bd4ed5c9-a142-40f7-8e5e-68f389f6aa57" providerId="ADAL" clId="{CD937509-1679-40EF-B47F-8E7F87EA5CB3}" dt="2023-09-09T20:55:01.785" v="187" actId="478"/>
          <ac:spMkLst>
            <pc:docMk/>
            <pc:sldMk cId="3037007145" sldId="293"/>
            <ac:spMk id="20" creationId="{7E6D210E-AA2F-F922-A760-A27F34769763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29" creationId="{52BE4420-3B5F-4549-8B4A-77855B8215EC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31" creationId="{A75876F6-95D4-48CB-8E3E-4401A96E25A4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33" creationId="{D1B84719-90BB-4D0C-92D8-61DC5512B34B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35" creationId="{7B407EC4-5D16-4845-9840-4E28622B6568}"/>
          </ac:spMkLst>
        </pc:spChg>
        <pc:grpChg chg="add">
          <ac:chgData name="Briggs, Quinn" userId="bd4ed5c9-a142-40f7-8e5e-68f389f6aa57" providerId="ADAL" clId="{CD937509-1679-40EF-B47F-8E7F87EA5CB3}" dt="2023-09-09T20:55:11.475" v="188" actId="26606"/>
          <ac:grpSpMkLst>
            <pc:docMk/>
            <pc:sldMk cId="3037007145" sldId="293"/>
            <ac:grpSpMk id="21" creationId="{C93797FD-7F0A-483E-966E-7FE88F8D8798}"/>
          </ac:grpSpMkLst>
        </pc:grpChg>
        <pc:graphicFrameChg chg="mod modGraphic">
          <ac:chgData name="Briggs, Quinn" userId="bd4ed5c9-a142-40f7-8e5e-68f389f6aa57" providerId="ADAL" clId="{CD937509-1679-40EF-B47F-8E7F87EA5CB3}" dt="2023-09-09T20:55:11.475" v="188" actId="26606"/>
          <ac:graphicFrameMkLst>
            <pc:docMk/>
            <pc:sldMk cId="3037007145" sldId="293"/>
            <ac:graphicFrameMk id="16" creationId="{FC13F3D5-D5A8-367A-53EC-4CD7034E0F65}"/>
          </ac:graphicFrameMkLst>
        </pc:graphicFrameChg>
        <pc:cxnChg chg="add">
          <ac:chgData name="Briggs, Quinn" userId="bd4ed5c9-a142-40f7-8e5e-68f389f6aa57" providerId="ADAL" clId="{CD937509-1679-40EF-B47F-8E7F87EA5CB3}" dt="2023-09-09T20:55:11.475" v="188" actId="26606"/>
          <ac:cxnSpMkLst>
            <pc:docMk/>
            <pc:sldMk cId="3037007145" sldId="293"/>
            <ac:cxnSpMk id="27" creationId="{DDB3BAEE-5BE4-4B17-A2DA-B334759C47AB}"/>
          </ac:cxnSpMkLst>
        </pc:cxnChg>
      </pc:sldChg>
      <pc:sldChg chg="new del">
        <pc:chgData name="Briggs, Quinn" userId="bd4ed5c9-a142-40f7-8e5e-68f389f6aa57" providerId="ADAL" clId="{CD937509-1679-40EF-B47F-8E7F87EA5CB3}" dt="2023-09-09T21:01:33" v="190" actId="47"/>
        <pc:sldMkLst>
          <pc:docMk/>
          <pc:sldMk cId="3880782351" sldId="294"/>
        </pc:sldMkLst>
      </pc:sldChg>
      <pc:sldChg chg="addSp delSp modSp new mod">
        <pc:chgData name="Briggs, Quinn" userId="bd4ed5c9-a142-40f7-8e5e-68f389f6aa57" providerId="ADAL" clId="{CD937509-1679-40EF-B47F-8E7F87EA5CB3}" dt="2023-09-11T15:44:52.345" v="881" actId="20577"/>
        <pc:sldMkLst>
          <pc:docMk/>
          <pc:sldMk cId="4040558985" sldId="294"/>
        </pc:sldMkLst>
        <pc:spChg chg="mod">
          <ac:chgData name="Briggs, Quinn" userId="bd4ed5c9-a142-40f7-8e5e-68f389f6aa57" providerId="ADAL" clId="{CD937509-1679-40EF-B47F-8E7F87EA5CB3}" dt="2023-09-11T15:44:52.345" v="881" actId="20577"/>
          <ac:spMkLst>
            <pc:docMk/>
            <pc:sldMk cId="4040558985" sldId="294"/>
            <ac:spMk id="2" creationId="{C50B868D-67BA-8007-986B-89D5D46B55AC}"/>
          </ac:spMkLst>
        </pc:spChg>
        <pc:spChg chg="del">
          <ac:chgData name="Briggs, Quinn" userId="bd4ed5c9-a142-40f7-8e5e-68f389f6aa57" providerId="ADAL" clId="{CD937509-1679-40EF-B47F-8E7F87EA5CB3}" dt="2023-09-09T21:03:56.369" v="222" actId="931"/>
          <ac:spMkLst>
            <pc:docMk/>
            <pc:sldMk cId="4040558985" sldId="294"/>
            <ac:spMk id="3" creationId="{3C52A98E-7333-E650-30F7-B3F4B91EB455}"/>
          </ac:spMkLst>
        </pc:spChg>
        <pc:picChg chg="add mod">
          <ac:chgData name="Briggs, Quinn" userId="bd4ed5c9-a142-40f7-8e5e-68f389f6aa57" providerId="ADAL" clId="{CD937509-1679-40EF-B47F-8E7F87EA5CB3}" dt="2023-09-09T21:04:00.450" v="224" actId="962"/>
          <ac:picMkLst>
            <pc:docMk/>
            <pc:sldMk cId="4040558985" sldId="294"/>
            <ac:picMk id="5" creationId="{CCA7C2E8-75A6-0054-4AC8-0924CE296CF7}"/>
          </ac:picMkLst>
        </pc:picChg>
      </pc:sldChg>
      <pc:sldChg chg="addSp delSp modSp new mod setBg">
        <pc:chgData name="Briggs, Quinn" userId="bd4ed5c9-a142-40f7-8e5e-68f389f6aa57" providerId="ADAL" clId="{CD937509-1679-40EF-B47F-8E7F87EA5CB3}" dt="2023-09-11T15:28:40.374" v="465" actId="20577"/>
        <pc:sldMkLst>
          <pc:docMk/>
          <pc:sldMk cId="3170732571" sldId="295"/>
        </pc:sldMkLst>
        <pc:spChg chg="mod">
          <ac:chgData name="Briggs, Quinn" userId="bd4ed5c9-a142-40f7-8e5e-68f389f6aa57" providerId="ADAL" clId="{CD937509-1679-40EF-B47F-8E7F87EA5CB3}" dt="2023-09-11T15:28:40.374" v="465" actId="20577"/>
          <ac:spMkLst>
            <pc:docMk/>
            <pc:sldMk cId="3170732571" sldId="295"/>
            <ac:spMk id="2" creationId="{7614ADE1-DC74-6001-2B4B-95D20EF87FE1}"/>
          </ac:spMkLst>
        </pc:spChg>
        <pc:spChg chg="del">
          <ac:chgData name="Briggs, Quinn" userId="bd4ed5c9-a142-40f7-8e5e-68f389f6aa57" providerId="ADAL" clId="{CD937509-1679-40EF-B47F-8E7F87EA5CB3}" dt="2023-09-09T21:03:02.163" v="217" actId="931"/>
          <ac:spMkLst>
            <pc:docMk/>
            <pc:sldMk cId="3170732571" sldId="295"/>
            <ac:spMk id="3" creationId="{3333486A-59AF-B584-1E9B-2D1FCFF7C9A4}"/>
          </ac:spMkLst>
        </pc:spChg>
        <pc:spChg chg="add mod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6" creationId="{6250EF0C-D5DD-2350-A420-C1AAE8AD6F19}"/>
          </ac:spMkLst>
        </pc:spChg>
        <pc:spChg chg="add del">
          <ac:chgData name="Briggs, Quinn" userId="bd4ed5c9-a142-40f7-8e5e-68f389f6aa57" providerId="ADAL" clId="{CD937509-1679-40EF-B47F-8E7F87EA5CB3}" dt="2023-09-09T21:03:17.988" v="221" actId="478"/>
          <ac:spMkLst>
            <pc:docMk/>
            <pc:sldMk cId="3170732571" sldId="295"/>
            <ac:spMk id="10" creationId="{9760A13E-053C-D147-A5F3-F955D3C92D27}"/>
          </ac:spMkLst>
        </pc:spChg>
        <pc:spChg chg="add del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13" creationId="{7E61F402-3445-458A-9A2B-D28FD288390C}"/>
          </ac:spMkLst>
        </pc:spChg>
        <pc:spChg chg="add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34" creationId="{1755C732-3264-4614-8316-41F75483710B}"/>
          </ac:spMkLst>
        </pc:spChg>
        <pc:spChg chg="add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42" creationId="{4AD786D6-2C42-45AF-888B-F2038C4D0A70}"/>
          </ac:spMkLst>
        </pc:spChg>
        <pc:grpChg chg="add del">
          <ac:chgData name="Briggs, Quinn" userId="bd4ed5c9-a142-40f7-8e5e-68f389f6aa57" providerId="ADAL" clId="{CD937509-1679-40EF-B47F-8E7F87EA5CB3}" dt="2023-09-11T15:28:29.592" v="453" actId="26606"/>
          <ac:grpSpMkLst>
            <pc:docMk/>
            <pc:sldMk cId="3170732571" sldId="295"/>
            <ac:grpSpMk id="15" creationId="{A673C096-95AE-4644-B76C-1DF1B667DC44}"/>
          </ac:grpSpMkLst>
        </pc:grpChg>
        <pc:grpChg chg="add">
          <ac:chgData name="Briggs, Quinn" userId="bd4ed5c9-a142-40f7-8e5e-68f389f6aa57" providerId="ADAL" clId="{CD937509-1679-40EF-B47F-8E7F87EA5CB3}" dt="2023-09-11T15:28:29.592" v="453" actId="26606"/>
          <ac:grpSpMkLst>
            <pc:docMk/>
            <pc:sldMk cId="3170732571" sldId="295"/>
            <ac:grpSpMk id="26" creationId="{749C117F-F390-437B-ADB0-57E87EFF34F5}"/>
          </ac:grpSpMkLst>
        </pc:grpChg>
        <pc:grpChg chg="add">
          <ac:chgData name="Briggs, Quinn" userId="bd4ed5c9-a142-40f7-8e5e-68f389f6aa57" providerId="ADAL" clId="{CD937509-1679-40EF-B47F-8E7F87EA5CB3}" dt="2023-09-11T15:28:29.592" v="453" actId="26606"/>
          <ac:grpSpMkLst>
            <pc:docMk/>
            <pc:sldMk cId="3170732571" sldId="295"/>
            <ac:grpSpMk id="36" creationId="{59C7C6ED-4EA1-4532-A820-59A8ADEEE0F9}"/>
          </ac:grpSpMkLst>
        </pc:grpChg>
        <pc:picChg chg="add mod">
          <ac:chgData name="Briggs, Quinn" userId="bd4ed5c9-a142-40f7-8e5e-68f389f6aa57" providerId="ADAL" clId="{CD937509-1679-40EF-B47F-8E7F87EA5CB3}" dt="2023-09-11T15:28:29.592" v="453" actId="26606"/>
          <ac:picMkLst>
            <pc:docMk/>
            <pc:sldMk cId="3170732571" sldId="295"/>
            <ac:picMk id="5" creationId="{3FB797E2-F074-97A1-BD72-FA102613E9AF}"/>
          </ac:picMkLst>
        </pc:picChg>
        <pc:cxnChg chg="add del">
          <ac:chgData name="Briggs, Quinn" userId="bd4ed5c9-a142-40f7-8e5e-68f389f6aa57" providerId="ADAL" clId="{CD937509-1679-40EF-B47F-8E7F87EA5CB3}" dt="2023-09-11T15:28:29.592" v="453" actId="26606"/>
          <ac:cxnSpMkLst>
            <pc:docMk/>
            <pc:sldMk cId="3170732571" sldId="295"/>
            <ac:cxnSpMk id="21" creationId="{2BE880E9-2B86-4CDB-B5B7-308745CDD19D}"/>
          </ac:cxnSpMkLst>
        </pc:cxnChg>
        <pc:cxnChg chg="add">
          <ac:chgData name="Briggs, Quinn" userId="bd4ed5c9-a142-40f7-8e5e-68f389f6aa57" providerId="ADAL" clId="{CD937509-1679-40EF-B47F-8E7F87EA5CB3}" dt="2023-09-11T15:28:29.592" v="453" actId="26606"/>
          <ac:cxnSpMkLst>
            <pc:docMk/>
            <pc:sldMk cId="3170732571" sldId="295"/>
            <ac:cxnSpMk id="32" creationId="{20742BC3-654B-4E41-9A6A-73A42E477639}"/>
          </ac:cxnSpMkLst>
        </pc:cxnChg>
        <pc:cxnChg chg="add">
          <ac:chgData name="Briggs, Quinn" userId="bd4ed5c9-a142-40f7-8e5e-68f389f6aa57" providerId="ADAL" clId="{CD937509-1679-40EF-B47F-8E7F87EA5CB3}" dt="2023-09-11T15:28:29.592" v="453" actId="26606"/>
          <ac:cxnSpMkLst>
            <pc:docMk/>
            <pc:sldMk cId="3170732571" sldId="295"/>
            <ac:cxnSpMk id="44" creationId="{B8D6659D-FA60-4C6D-A9F6-063E294AA159}"/>
          </ac:cxnSpMkLst>
        </pc:cxnChg>
      </pc:sldChg>
      <pc:sldChg chg="addSp modSp new mod">
        <pc:chgData name="Briggs, Quinn" userId="bd4ed5c9-a142-40f7-8e5e-68f389f6aa57" providerId="ADAL" clId="{CD937509-1679-40EF-B47F-8E7F87EA5CB3}" dt="2023-09-11T16:49:17.853" v="1181" actId="20577"/>
        <pc:sldMkLst>
          <pc:docMk/>
          <pc:sldMk cId="3786586010" sldId="296"/>
        </pc:sldMkLst>
        <pc:spChg chg="mod">
          <ac:chgData name="Briggs, Quinn" userId="bd4ed5c9-a142-40f7-8e5e-68f389f6aa57" providerId="ADAL" clId="{CD937509-1679-40EF-B47F-8E7F87EA5CB3}" dt="2023-09-11T16:49:17.853" v="1181" actId="20577"/>
          <ac:spMkLst>
            <pc:docMk/>
            <pc:sldMk cId="3786586010" sldId="296"/>
            <ac:spMk id="2" creationId="{23AD847F-58BA-B2F4-DDBC-3C47BFED7804}"/>
          </ac:spMkLst>
        </pc:spChg>
        <pc:picChg chg="add mod">
          <ac:chgData name="Briggs, Quinn" userId="bd4ed5c9-a142-40f7-8e5e-68f389f6aa57" providerId="ADAL" clId="{CD937509-1679-40EF-B47F-8E7F87EA5CB3}" dt="2023-09-11T14:45:46.926" v="255" actId="1076"/>
          <ac:picMkLst>
            <pc:docMk/>
            <pc:sldMk cId="3786586010" sldId="296"/>
            <ac:picMk id="4" creationId="{D08597A9-D7F7-0049-4BB9-32FB52554C20}"/>
          </ac:picMkLst>
        </pc:picChg>
      </pc:sldChg>
      <pc:sldChg chg="new del">
        <pc:chgData name="Briggs, Quinn" userId="bd4ed5c9-a142-40f7-8e5e-68f389f6aa57" providerId="ADAL" clId="{CD937509-1679-40EF-B47F-8E7F87EA5CB3}" dt="2023-09-11T14:44:12.921" v="226" actId="47"/>
        <pc:sldMkLst>
          <pc:docMk/>
          <pc:sldMk cId="4020415873" sldId="296"/>
        </pc:sldMkLst>
      </pc:sldChg>
      <pc:sldChg chg="addSp delSp modSp add mod">
        <pc:chgData name="Briggs, Quinn" userId="bd4ed5c9-a142-40f7-8e5e-68f389f6aa57" providerId="ADAL" clId="{CD937509-1679-40EF-B47F-8E7F87EA5CB3}" dt="2023-09-11T14:47:08.578" v="262" actId="1076"/>
        <pc:sldMkLst>
          <pc:docMk/>
          <pc:sldMk cId="574806816" sldId="297"/>
        </pc:sldMkLst>
        <pc:spChg chg="mod">
          <ac:chgData name="Briggs, Quinn" userId="bd4ed5c9-a142-40f7-8e5e-68f389f6aa57" providerId="ADAL" clId="{CD937509-1679-40EF-B47F-8E7F87EA5CB3}" dt="2023-09-11T14:46:50.032" v="259"/>
          <ac:spMkLst>
            <pc:docMk/>
            <pc:sldMk cId="574806816" sldId="297"/>
            <ac:spMk id="2" creationId="{23AD847F-58BA-B2F4-DDBC-3C47BFED7804}"/>
          </ac:spMkLst>
        </pc:spChg>
        <pc:picChg chg="del">
          <ac:chgData name="Briggs, Quinn" userId="bd4ed5c9-a142-40f7-8e5e-68f389f6aa57" providerId="ADAL" clId="{CD937509-1679-40EF-B47F-8E7F87EA5CB3}" dt="2023-09-11T14:47:03.695" v="260" actId="478"/>
          <ac:picMkLst>
            <pc:docMk/>
            <pc:sldMk cId="574806816" sldId="297"/>
            <ac:picMk id="4" creationId="{D08597A9-D7F7-0049-4BB9-32FB52554C20}"/>
          </ac:picMkLst>
        </pc:picChg>
        <pc:picChg chg="add mod">
          <ac:chgData name="Briggs, Quinn" userId="bd4ed5c9-a142-40f7-8e5e-68f389f6aa57" providerId="ADAL" clId="{CD937509-1679-40EF-B47F-8E7F87EA5CB3}" dt="2023-09-11T14:47:08.578" v="262" actId="1076"/>
          <ac:picMkLst>
            <pc:docMk/>
            <pc:sldMk cId="574806816" sldId="297"/>
            <ac:picMk id="5" creationId="{66924B60-EAB1-A8B2-728A-56B741B45C0E}"/>
          </ac:picMkLst>
        </pc:picChg>
      </pc:sldChg>
      <pc:sldChg chg="addSp delSp modSp new mod modAnim">
        <pc:chgData name="Briggs, Quinn" userId="bd4ed5c9-a142-40f7-8e5e-68f389f6aa57" providerId="ADAL" clId="{CD937509-1679-40EF-B47F-8E7F87EA5CB3}" dt="2023-09-11T15:01:25.383" v="316" actId="20577"/>
        <pc:sldMkLst>
          <pc:docMk/>
          <pc:sldMk cId="3276650758" sldId="298"/>
        </pc:sldMkLst>
        <pc:spChg chg="mod">
          <ac:chgData name="Briggs, Quinn" userId="bd4ed5c9-a142-40f7-8e5e-68f389f6aa57" providerId="ADAL" clId="{CD937509-1679-40EF-B47F-8E7F87EA5CB3}" dt="2023-09-11T15:01:25.383" v="316" actId="20577"/>
          <ac:spMkLst>
            <pc:docMk/>
            <pc:sldMk cId="3276650758" sldId="298"/>
            <ac:spMk id="2" creationId="{374D553B-1438-0ADD-DF02-7B87CDD53BFA}"/>
          </ac:spMkLst>
        </pc:spChg>
        <pc:spChg chg="del">
          <ac:chgData name="Briggs, Quinn" userId="bd4ed5c9-a142-40f7-8e5e-68f389f6aa57" providerId="ADAL" clId="{CD937509-1679-40EF-B47F-8E7F87EA5CB3}" dt="2023-09-11T14:59:45.027" v="301"/>
          <ac:spMkLst>
            <pc:docMk/>
            <pc:sldMk cId="3276650758" sldId="298"/>
            <ac:spMk id="3" creationId="{357C0B5D-B7A0-9C73-6DAB-102B0C6085B5}"/>
          </ac:spMkLst>
        </pc:spChg>
        <pc:picChg chg="add mod">
          <ac:chgData name="Briggs, Quinn" userId="bd4ed5c9-a142-40f7-8e5e-68f389f6aa57" providerId="ADAL" clId="{CD937509-1679-40EF-B47F-8E7F87EA5CB3}" dt="2023-09-11T14:59:45.027" v="301"/>
          <ac:picMkLst>
            <pc:docMk/>
            <pc:sldMk cId="3276650758" sldId="298"/>
            <ac:picMk id="4" creationId="{DD3F67F7-9460-FDB7-A3DF-410E3130CA2C}"/>
          </ac:picMkLst>
        </pc:picChg>
      </pc:sldChg>
      <pc:sldChg chg="addSp modSp new del mod">
        <pc:chgData name="Briggs, Quinn" userId="bd4ed5c9-a142-40f7-8e5e-68f389f6aa57" providerId="ADAL" clId="{CD937509-1679-40EF-B47F-8E7F87EA5CB3}" dt="2023-09-11T15:42:49.160" v="579" actId="47"/>
        <pc:sldMkLst>
          <pc:docMk/>
          <pc:sldMk cId="3216124254" sldId="299"/>
        </pc:sldMkLst>
        <pc:spChg chg="mod">
          <ac:chgData name="Briggs, Quinn" userId="bd4ed5c9-a142-40f7-8e5e-68f389f6aa57" providerId="ADAL" clId="{CD937509-1679-40EF-B47F-8E7F87EA5CB3}" dt="2023-09-11T15:03:52.383" v="357" actId="20577"/>
          <ac:spMkLst>
            <pc:docMk/>
            <pc:sldMk cId="3216124254" sldId="299"/>
            <ac:spMk id="2" creationId="{E76C070F-4EF1-A3E2-DC75-EEA15AD2C07E}"/>
          </ac:spMkLst>
        </pc:spChg>
        <pc:picChg chg="add mod">
          <ac:chgData name="Briggs, Quinn" userId="bd4ed5c9-a142-40f7-8e5e-68f389f6aa57" providerId="ADAL" clId="{CD937509-1679-40EF-B47F-8E7F87EA5CB3}" dt="2023-09-11T15:05:59.080" v="360" actId="1076"/>
          <ac:picMkLst>
            <pc:docMk/>
            <pc:sldMk cId="3216124254" sldId="299"/>
            <ac:picMk id="1026" creationId="{45131D64-28E9-5473-7813-8E31F4D7D895}"/>
          </ac:picMkLst>
        </pc:picChg>
      </pc:sldChg>
      <pc:sldChg chg="addSp modSp new del mod modAnim">
        <pc:chgData name="Briggs, Quinn" userId="bd4ed5c9-a142-40f7-8e5e-68f389f6aa57" providerId="ADAL" clId="{CD937509-1679-40EF-B47F-8E7F87EA5CB3}" dt="2023-09-11T15:26:20.356" v="445" actId="47"/>
        <pc:sldMkLst>
          <pc:docMk/>
          <pc:sldMk cId="1126875506" sldId="300"/>
        </pc:sldMkLst>
        <pc:spChg chg="mod">
          <ac:chgData name="Briggs, Quinn" userId="bd4ed5c9-a142-40f7-8e5e-68f389f6aa57" providerId="ADAL" clId="{CD937509-1679-40EF-B47F-8E7F87EA5CB3}" dt="2023-09-11T15:25:41.541" v="440" actId="20577"/>
          <ac:spMkLst>
            <pc:docMk/>
            <pc:sldMk cId="1126875506" sldId="300"/>
            <ac:spMk id="2" creationId="{0BB6D4E1-D22A-1296-3046-F9E20EFFAC23}"/>
          </ac:spMkLst>
        </pc:spChg>
        <pc:picChg chg="add mod">
          <ac:chgData name="Briggs, Quinn" userId="bd4ed5c9-a142-40f7-8e5e-68f389f6aa57" providerId="ADAL" clId="{CD937509-1679-40EF-B47F-8E7F87EA5CB3}" dt="2023-09-11T15:26:17.689" v="444"/>
          <ac:picMkLst>
            <pc:docMk/>
            <pc:sldMk cId="1126875506" sldId="300"/>
            <ac:picMk id="3" creationId="{EC1BE324-1157-4100-F28C-866F3346C537}"/>
          </ac:picMkLst>
        </pc:picChg>
      </pc:sldChg>
      <pc:sldChg chg="addSp delSp modSp new mod modAnim">
        <pc:chgData name="Briggs, Quinn" userId="bd4ed5c9-a142-40f7-8e5e-68f389f6aa57" providerId="ADAL" clId="{CD937509-1679-40EF-B47F-8E7F87EA5CB3}" dt="2023-09-11T15:26:47.245" v="451" actId="14100"/>
        <pc:sldMkLst>
          <pc:docMk/>
          <pc:sldMk cId="1209226740" sldId="300"/>
        </pc:sldMkLst>
        <pc:spChg chg="add del">
          <ac:chgData name="Briggs, Quinn" userId="bd4ed5c9-a142-40f7-8e5e-68f389f6aa57" providerId="ADAL" clId="{CD937509-1679-40EF-B47F-8E7F87EA5CB3}" dt="2023-09-11T15:26:26.021" v="448" actId="22"/>
          <ac:spMkLst>
            <pc:docMk/>
            <pc:sldMk cId="1209226740" sldId="300"/>
            <ac:spMk id="3" creationId="{02270574-154D-9D98-2D1F-A2802216D15B}"/>
          </ac:spMkLst>
        </pc:spChg>
        <pc:picChg chg="add mod">
          <ac:chgData name="Briggs, Quinn" userId="bd4ed5c9-a142-40f7-8e5e-68f389f6aa57" providerId="ADAL" clId="{CD937509-1679-40EF-B47F-8E7F87EA5CB3}" dt="2023-09-11T15:26:47.245" v="451" actId="14100"/>
          <ac:picMkLst>
            <pc:docMk/>
            <pc:sldMk cId="1209226740" sldId="300"/>
            <ac:picMk id="4" creationId="{9576D48E-5C63-8197-C020-1013FF4A9040}"/>
          </ac:picMkLst>
        </pc:picChg>
      </pc:sldChg>
      <pc:sldChg chg="modSp add del mod">
        <pc:chgData name="Briggs, Quinn" userId="bd4ed5c9-a142-40f7-8e5e-68f389f6aa57" providerId="ADAL" clId="{CD937509-1679-40EF-B47F-8E7F87EA5CB3}" dt="2023-09-11T15:22:44.686" v="372" actId="47"/>
        <pc:sldMkLst>
          <pc:docMk/>
          <pc:sldMk cId="3329719916" sldId="300"/>
        </pc:sldMkLst>
        <pc:spChg chg="mod">
          <ac:chgData name="Briggs, Quinn" userId="bd4ed5c9-a142-40f7-8e5e-68f389f6aa57" providerId="ADAL" clId="{CD937509-1679-40EF-B47F-8E7F87EA5CB3}" dt="2023-09-11T15:13:46.936" v="371" actId="20577"/>
          <ac:spMkLst>
            <pc:docMk/>
            <pc:sldMk cId="3329719916" sldId="300"/>
            <ac:spMk id="2" creationId="{C416D355-903E-B53F-6A3B-529AD647E42D}"/>
          </ac:spMkLst>
        </pc:spChg>
      </pc:sldChg>
      <pc:sldChg chg="addSp delSp modSp new mod delAnim modAnim">
        <pc:chgData name="Briggs, Quinn" userId="bd4ed5c9-a142-40f7-8e5e-68f389f6aa57" providerId="ADAL" clId="{CD937509-1679-40EF-B47F-8E7F87EA5CB3}" dt="2023-09-11T15:37:49.831" v="510" actId="14100"/>
        <pc:sldMkLst>
          <pc:docMk/>
          <pc:sldMk cId="39203604" sldId="301"/>
        </pc:sldMkLst>
        <pc:picChg chg="add del mod">
          <ac:chgData name="Briggs, Quinn" userId="bd4ed5c9-a142-40f7-8e5e-68f389f6aa57" providerId="ADAL" clId="{CD937509-1679-40EF-B47F-8E7F87EA5CB3}" dt="2023-09-11T15:37:29.494" v="507" actId="478"/>
          <ac:picMkLst>
            <pc:docMk/>
            <pc:sldMk cId="39203604" sldId="301"/>
            <ac:picMk id="2" creationId="{66D53B8A-CED6-DC46-F57B-54003F92419D}"/>
          </ac:picMkLst>
        </pc:picChg>
        <pc:picChg chg="add mod">
          <ac:chgData name="Briggs, Quinn" userId="bd4ed5c9-a142-40f7-8e5e-68f389f6aa57" providerId="ADAL" clId="{CD937509-1679-40EF-B47F-8E7F87EA5CB3}" dt="2023-09-11T15:37:49.831" v="510" actId="14100"/>
          <ac:picMkLst>
            <pc:docMk/>
            <pc:sldMk cId="39203604" sldId="301"/>
            <ac:picMk id="3" creationId="{8F426024-0E33-C46A-950B-6801FF757EF6}"/>
          </ac:picMkLst>
        </pc:picChg>
      </pc:sldChg>
      <pc:sldChg chg="modSp new mod">
        <pc:chgData name="Briggs, Quinn" userId="bd4ed5c9-a142-40f7-8e5e-68f389f6aa57" providerId="ADAL" clId="{CD937509-1679-40EF-B47F-8E7F87EA5CB3}" dt="2023-09-11T15:39:08.811" v="520" actId="20577"/>
        <pc:sldMkLst>
          <pc:docMk/>
          <pc:sldMk cId="3748833527" sldId="302"/>
        </pc:sldMkLst>
        <pc:spChg chg="mod">
          <ac:chgData name="Briggs, Quinn" userId="bd4ed5c9-a142-40f7-8e5e-68f389f6aa57" providerId="ADAL" clId="{CD937509-1679-40EF-B47F-8E7F87EA5CB3}" dt="2023-09-11T15:39:08.811" v="520" actId="20577"/>
          <ac:spMkLst>
            <pc:docMk/>
            <pc:sldMk cId="3748833527" sldId="302"/>
            <ac:spMk id="2" creationId="{88D11400-AE5F-868A-D8A8-B4C29E0D1F67}"/>
          </ac:spMkLst>
        </pc:spChg>
      </pc:sldChg>
      <pc:sldChg chg="addSp modSp new mod">
        <pc:chgData name="Briggs, Quinn" userId="bd4ed5c9-a142-40f7-8e5e-68f389f6aa57" providerId="ADAL" clId="{CD937509-1679-40EF-B47F-8E7F87EA5CB3}" dt="2023-09-11T16:27:46.412" v="1126" actId="1076"/>
        <pc:sldMkLst>
          <pc:docMk/>
          <pc:sldMk cId="4026345792" sldId="303"/>
        </pc:sldMkLst>
        <pc:spChg chg="mod">
          <ac:chgData name="Briggs, Quinn" userId="bd4ed5c9-a142-40f7-8e5e-68f389f6aa57" providerId="ADAL" clId="{CD937509-1679-40EF-B47F-8E7F87EA5CB3}" dt="2023-09-11T16:27:33.433" v="1123" actId="20577"/>
          <ac:spMkLst>
            <pc:docMk/>
            <pc:sldMk cId="4026345792" sldId="303"/>
            <ac:spMk id="2" creationId="{1953EE25-6A27-B48C-937F-8AD22384B4FE}"/>
          </ac:spMkLst>
        </pc:spChg>
        <pc:picChg chg="add mod">
          <ac:chgData name="Briggs, Quinn" userId="bd4ed5c9-a142-40f7-8e5e-68f389f6aa57" providerId="ADAL" clId="{CD937509-1679-40EF-B47F-8E7F87EA5CB3}" dt="2023-09-11T16:27:46.412" v="1126" actId="1076"/>
          <ac:picMkLst>
            <pc:docMk/>
            <pc:sldMk cId="4026345792" sldId="303"/>
            <ac:picMk id="4" creationId="{5DF6FEDA-3931-63EE-5321-A1FA7178DB5E}"/>
          </ac:picMkLst>
        </pc:picChg>
      </pc:sldChg>
      <pc:sldChg chg="addSp modSp new mod">
        <pc:chgData name="Briggs, Quinn" userId="bd4ed5c9-a142-40f7-8e5e-68f389f6aa57" providerId="ADAL" clId="{CD937509-1679-40EF-B47F-8E7F87EA5CB3}" dt="2023-09-11T16:25:01.248" v="1029" actId="20577"/>
        <pc:sldMkLst>
          <pc:docMk/>
          <pc:sldMk cId="3858537434" sldId="304"/>
        </pc:sldMkLst>
        <pc:spChg chg="mod">
          <ac:chgData name="Briggs, Quinn" userId="bd4ed5c9-a142-40f7-8e5e-68f389f6aa57" providerId="ADAL" clId="{CD937509-1679-40EF-B47F-8E7F87EA5CB3}" dt="2023-09-11T15:44:40.893" v="880" actId="20577"/>
          <ac:spMkLst>
            <pc:docMk/>
            <pc:sldMk cId="3858537434" sldId="304"/>
            <ac:spMk id="2" creationId="{6C06F72E-BC43-02DF-6EB9-DC7B44EEA359}"/>
          </ac:spMkLst>
        </pc:spChg>
        <pc:spChg chg="add mod">
          <ac:chgData name="Briggs, Quinn" userId="bd4ed5c9-a142-40f7-8e5e-68f389f6aa57" providerId="ADAL" clId="{CD937509-1679-40EF-B47F-8E7F87EA5CB3}" dt="2023-09-11T16:25:01.248" v="1029" actId="20577"/>
          <ac:spMkLst>
            <pc:docMk/>
            <pc:sldMk cId="3858537434" sldId="304"/>
            <ac:spMk id="3" creationId="{1C5E9296-A524-3E72-CB08-418328A02CDF}"/>
          </ac:spMkLst>
        </pc:spChg>
      </pc:sldChg>
      <pc:sldChg chg="addSp modSp new mod">
        <pc:chgData name="Briggs, Quinn" userId="bd4ed5c9-a142-40f7-8e5e-68f389f6aa57" providerId="ADAL" clId="{CD937509-1679-40EF-B47F-8E7F87EA5CB3}" dt="2023-09-11T16:27:09.821" v="1064" actId="1076"/>
        <pc:sldMkLst>
          <pc:docMk/>
          <pc:sldMk cId="4188742810" sldId="305"/>
        </pc:sldMkLst>
        <pc:spChg chg="mod">
          <ac:chgData name="Briggs, Quinn" userId="bd4ed5c9-a142-40f7-8e5e-68f389f6aa57" providerId="ADAL" clId="{CD937509-1679-40EF-B47F-8E7F87EA5CB3}" dt="2023-09-11T16:25:27.414" v="1059" actId="20577"/>
          <ac:spMkLst>
            <pc:docMk/>
            <pc:sldMk cId="4188742810" sldId="305"/>
            <ac:spMk id="2" creationId="{A3B180C5-319F-8805-DD37-AFC5573EA2CD}"/>
          </ac:spMkLst>
        </pc:spChg>
        <pc:spChg chg="add mod">
          <ac:chgData name="Briggs, Quinn" userId="bd4ed5c9-a142-40f7-8e5e-68f389f6aa57" providerId="ADAL" clId="{CD937509-1679-40EF-B47F-8E7F87EA5CB3}" dt="2023-09-11T16:27:09.821" v="1064" actId="1076"/>
          <ac:spMkLst>
            <pc:docMk/>
            <pc:sldMk cId="4188742810" sldId="305"/>
            <ac:spMk id="5" creationId="{5A4AB911-BD42-F01C-66F4-C8736F5D19B1}"/>
          </ac:spMkLst>
        </pc:spChg>
        <pc:picChg chg="add mod">
          <ac:chgData name="Briggs, Quinn" userId="bd4ed5c9-a142-40f7-8e5e-68f389f6aa57" providerId="ADAL" clId="{CD937509-1679-40EF-B47F-8E7F87EA5CB3}" dt="2023-09-11T16:27:09.821" v="1064" actId="1076"/>
          <ac:picMkLst>
            <pc:docMk/>
            <pc:sldMk cId="4188742810" sldId="305"/>
            <ac:picMk id="4" creationId="{BDC457CD-A950-9F09-5306-69936FD62C44}"/>
          </ac:picMkLst>
        </pc:picChg>
      </pc:sldChg>
      <pc:sldChg chg="addSp delSp modSp new mod setBg addAnim delAnim setClrOvrMap">
        <pc:chgData name="Briggs, Quinn" userId="bd4ed5c9-a142-40f7-8e5e-68f389f6aa57" providerId="ADAL" clId="{CD937509-1679-40EF-B47F-8E7F87EA5CB3}" dt="2023-09-11T16:47:34.979" v="1177"/>
        <pc:sldMkLst>
          <pc:docMk/>
          <pc:sldMk cId="3318545720" sldId="306"/>
        </pc:sldMkLst>
        <pc:spChg chg="mod ord">
          <ac:chgData name="Briggs, Quinn" userId="bd4ed5c9-a142-40f7-8e5e-68f389f6aa57" providerId="ADAL" clId="{CD937509-1679-40EF-B47F-8E7F87EA5CB3}" dt="2023-09-11T16:47:34.979" v="1176" actId="26606"/>
          <ac:spMkLst>
            <pc:docMk/>
            <pc:sldMk cId="3318545720" sldId="306"/>
            <ac:spMk id="2" creationId="{F00BB3F7-A5EF-5C26-DE33-9B7337CA2B79}"/>
          </ac:spMkLst>
        </pc:spChg>
        <pc:spChg chg="add del">
          <ac:chgData name="Briggs, Quinn" userId="bd4ed5c9-a142-40f7-8e5e-68f389f6aa57" providerId="ADAL" clId="{CD937509-1679-40EF-B47F-8E7F87EA5CB3}" dt="2023-09-11T16:47:30.521" v="1170" actId="26606"/>
          <ac:spMkLst>
            <pc:docMk/>
            <pc:sldMk cId="3318545720" sldId="306"/>
            <ac:spMk id="17" creationId="{C9D262D4-AE8B-4620-949A-609FC366FC05}"/>
          </ac:spMkLst>
        </pc:spChg>
        <pc:spChg chg="add del">
          <ac:chgData name="Briggs, Quinn" userId="bd4ed5c9-a142-40f7-8e5e-68f389f6aa57" providerId="ADAL" clId="{CD937509-1679-40EF-B47F-8E7F87EA5CB3}" dt="2023-09-11T16:47:30.521" v="1170" actId="26606"/>
          <ac:spMkLst>
            <pc:docMk/>
            <pc:sldMk cId="3318545720" sldId="306"/>
            <ac:spMk id="19" creationId="{3605853C-E63A-49E2-84A4-4B7DD77A562C}"/>
          </ac:spMkLst>
        </pc:spChg>
        <pc:spChg chg="add del">
          <ac:chgData name="Briggs, Quinn" userId="bd4ed5c9-a142-40f7-8e5e-68f389f6aa57" providerId="ADAL" clId="{CD937509-1679-40EF-B47F-8E7F87EA5CB3}" dt="2023-09-11T16:47:34.851" v="1175" actId="26606"/>
          <ac:spMkLst>
            <pc:docMk/>
            <pc:sldMk cId="3318545720" sldId="306"/>
            <ac:spMk id="23" creationId="{AAA2202F-2A68-464D-8E53-CEBE9303D848}"/>
          </ac:spMkLst>
        </pc:spChg>
        <pc:spChg chg="add del">
          <ac:chgData name="Briggs, Quinn" userId="bd4ed5c9-a142-40f7-8e5e-68f389f6aa57" providerId="ADAL" clId="{CD937509-1679-40EF-B47F-8E7F87EA5CB3}" dt="2023-09-11T16:47:31.626" v="1172" actId="26606"/>
          <ac:spMkLst>
            <pc:docMk/>
            <pc:sldMk cId="3318545720" sldId="306"/>
            <ac:spMk id="25" creationId="{7731DD8B-7A0A-47A0-BF6B-EBB4F9709B91}"/>
          </ac:spMkLst>
        </pc:spChg>
        <pc:spChg chg="add del">
          <ac:chgData name="Briggs, Quinn" userId="bd4ed5c9-a142-40f7-8e5e-68f389f6aa57" providerId="ADAL" clId="{CD937509-1679-40EF-B47F-8E7F87EA5CB3}" dt="2023-09-11T16:47:31.626" v="1172" actId="26606"/>
          <ac:spMkLst>
            <pc:docMk/>
            <pc:sldMk cId="3318545720" sldId="306"/>
            <ac:spMk id="31" creationId="{9F1F6E2E-E2E7-4689-9E5D-51F37CBE4127}"/>
          </ac:spMkLst>
        </pc:spChg>
        <pc:spChg chg="add del">
          <ac:chgData name="Briggs, Quinn" userId="bd4ed5c9-a142-40f7-8e5e-68f389f6aa57" providerId="ADAL" clId="{CD937509-1679-40EF-B47F-8E7F87EA5CB3}" dt="2023-09-11T16:47:34.851" v="1175" actId="26606"/>
          <ac:spMkLst>
            <pc:docMk/>
            <pc:sldMk cId="3318545720" sldId="306"/>
            <ac:spMk id="39" creationId="{9B347087-DEE1-4F23-8486-A2690AA195E5}"/>
          </ac:spMkLst>
        </pc:spChg>
        <pc:spChg chg="add del">
          <ac:chgData name="Briggs, Quinn" userId="bd4ed5c9-a142-40f7-8e5e-68f389f6aa57" providerId="ADAL" clId="{CD937509-1679-40EF-B47F-8E7F87EA5CB3}" dt="2023-09-11T16:47:34.851" v="1175" actId="26606"/>
          <ac:spMkLst>
            <pc:docMk/>
            <pc:sldMk cId="3318545720" sldId="306"/>
            <ac:spMk id="40" creationId="{44BB81AE-EE4A-4AA4-8941-104B6C943598}"/>
          </ac:spMkLst>
        </pc:spChg>
        <pc:spChg chg="add">
          <ac:chgData name="Briggs, Quinn" userId="bd4ed5c9-a142-40f7-8e5e-68f389f6aa57" providerId="ADAL" clId="{CD937509-1679-40EF-B47F-8E7F87EA5CB3}" dt="2023-09-11T16:47:34.979" v="1176" actId="26606"/>
          <ac:spMkLst>
            <pc:docMk/>
            <pc:sldMk cId="3318545720" sldId="306"/>
            <ac:spMk id="48" creationId="{FDF8837B-BAE2-489A-8F93-69216307D5A5}"/>
          </ac:spMkLst>
        </pc:spChg>
        <pc:grpChg chg="add del">
          <ac:chgData name="Briggs, Quinn" userId="bd4ed5c9-a142-40f7-8e5e-68f389f6aa57" providerId="ADAL" clId="{CD937509-1679-40EF-B47F-8E7F87EA5CB3}" dt="2023-09-11T16:47:30.521" v="1170" actId="26606"/>
          <ac:grpSpMkLst>
            <pc:docMk/>
            <pc:sldMk cId="3318545720" sldId="306"/>
            <ac:grpSpMk id="9" creationId="{03E8C8A2-D2DA-42F8-84AA-AC5AB4251D29}"/>
          </ac:grpSpMkLst>
        </pc:grpChg>
        <pc:grpChg chg="add del">
          <ac:chgData name="Briggs, Quinn" userId="bd4ed5c9-a142-40f7-8e5e-68f389f6aa57" providerId="ADAL" clId="{CD937509-1679-40EF-B47F-8E7F87EA5CB3}" dt="2023-09-11T16:47:30.521" v="1170" actId="26606"/>
          <ac:grpSpMkLst>
            <pc:docMk/>
            <pc:sldMk cId="3318545720" sldId="306"/>
            <ac:grpSpMk id="21" creationId="{9500549F-5B68-400C-A605-BDF102BDBB0A}"/>
          </ac:grpSpMkLst>
        </pc:grpChg>
        <pc:grpChg chg="add del">
          <ac:chgData name="Briggs, Quinn" userId="bd4ed5c9-a142-40f7-8e5e-68f389f6aa57" providerId="ADAL" clId="{CD937509-1679-40EF-B47F-8E7F87EA5CB3}" dt="2023-09-11T16:47:31.626" v="1172" actId="26606"/>
          <ac:grpSpMkLst>
            <pc:docMk/>
            <pc:sldMk cId="3318545720" sldId="306"/>
            <ac:grpSpMk id="29" creationId="{03E8C8A2-D2DA-42F8-84AA-AC5AB4251D29}"/>
          </ac:grpSpMkLst>
        </pc:grpChg>
        <pc:grpChg chg="add del">
          <ac:chgData name="Briggs, Quinn" userId="bd4ed5c9-a142-40f7-8e5e-68f389f6aa57" providerId="ADAL" clId="{CD937509-1679-40EF-B47F-8E7F87EA5CB3}" dt="2023-09-11T16:47:31.626" v="1172" actId="26606"/>
          <ac:grpSpMkLst>
            <pc:docMk/>
            <pc:sldMk cId="3318545720" sldId="306"/>
            <ac:grpSpMk id="32" creationId="{BB728A18-FF26-43E9-AF31-9608EBA3D5C7}"/>
          </ac:grpSpMkLst>
        </pc:grpChg>
        <pc:grpChg chg="add del">
          <ac:chgData name="Briggs, Quinn" userId="bd4ed5c9-a142-40f7-8e5e-68f389f6aa57" providerId="ADAL" clId="{CD937509-1679-40EF-B47F-8E7F87EA5CB3}" dt="2023-09-11T16:47:34.851" v="1175" actId="26606"/>
          <ac:grpSpMkLst>
            <pc:docMk/>
            <pc:sldMk cId="3318545720" sldId="306"/>
            <ac:grpSpMk id="37" creationId="{03E8C8A2-D2DA-42F8-84AA-AC5AB4251D29}"/>
          </ac:grpSpMkLst>
        </pc:grpChg>
        <pc:grpChg chg="add del">
          <ac:chgData name="Briggs, Quinn" userId="bd4ed5c9-a142-40f7-8e5e-68f389f6aa57" providerId="ADAL" clId="{CD937509-1679-40EF-B47F-8E7F87EA5CB3}" dt="2023-09-11T16:47:34.851" v="1175" actId="26606"/>
          <ac:grpSpMkLst>
            <pc:docMk/>
            <pc:sldMk cId="3318545720" sldId="306"/>
            <ac:grpSpMk id="42" creationId="{5B129734-DF6D-46B8-A0E0-4F178B3AD2FC}"/>
          </ac:grpSpMkLst>
        </pc:grpChg>
        <pc:grpChg chg="add">
          <ac:chgData name="Briggs, Quinn" userId="bd4ed5c9-a142-40f7-8e5e-68f389f6aa57" providerId="ADAL" clId="{CD937509-1679-40EF-B47F-8E7F87EA5CB3}" dt="2023-09-11T16:47:34.979" v="1176" actId="26606"/>
          <ac:grpSpMkLst>
            <pc:docMk/>
            <pc:sldMk cId="3318545720" sldId="306"/>
            <ac:grpSpMk id="46" creationId="{03E8C8A2-D2DA-42F8-84AA-AC5AB4251D29}"/>
          </ac:grpSpMkLst>
        </pc:grpChg>
        <pc:picChg chg="add mod">
          <ac:chgData name="Briggs, Quinn" userId="bd4ed5c9-a142-40f7-8e5e-68f389f6aa57" providerId="ADAL" clId="{CD937509-1679-40EF-B47F-8E7F87EA5CB3}" dt="2023-09-11T16:47:34.979" v="1176" actId="26606"/>
          <ac:picMkLst>
            <pc:docMk/>
            <pc:sldMk cId="3318545720" sldId="306"/>
            <ac:picMk id="4" creationId="{C3824F30-E804-87EF-AFB2-49EEEDDFFBEF}"/>
          </ac:picMkLst>
        </pc:picChg>
        <pc:cxnChg chg="add del">
          <ac:chgData name="Briggs, Quinn" userId="bd4ed5c9-a142-40f7-8e5e-68f389f6aa57" providerId="ADAL" clId="{CD937509-1679-40EF-B47F-8E7F87EA5CB3}" dt="2023-09-11T16:47:30.521" v="1170" actId="26606"/>
          <ac:cxnSpMkLst>
            <pc:docMk/>
            <pc:sldMk cId="3318545720" sldId="306"/>
            <ac:cxnSpMk id="15" creationId="{0DFD28A6-39F3-425F-8050-E5BF1B4523B2}"/>
          </ac:cxnSpMkLst>
        </pc:cxnChg>
        <pc:cxnChg chg="add del">
          <ac:chgData name="Briggs, Quinn" userId="bd4ed5c9-a142-40f7-8e5e-68f389f6aa57" providerId="ADAL" clId="{CD937509-1679-40EF-B47F-8E7F87EA5CB3}" dt="2023-09-11T16:47:30.521" v="1170" actId="26606"/>
          <ac:cxnSpMkLst>
            <pc:docMk/>
            <pc:sldMk cId="3318545720" sldId="306"/>
            <ac:cxnSpMk id="27" creationId="{1E22DAF0-5C05-4D01-A6C7-28326657739A}"/>
          </ac:cxnSpMkLst>
        </pc:cxnChg>
        <pc:cxnChg chg="add del">
          <ac:chgData name="Briggs, Quinn" userId="bd4ed5c9-a142-40f7-8e5e-68f389f6aa57" providerId="ADAL" clId="{CD937509-1679-40EF-B47F-8E7F87EA5CB3}" dt="2023-09-11T16:47:31.626" v="1172" actId="26606"/>
          <ac:cxnSpMkLst>
            <pc:docMk/>
            <pc:sldMk cId="3318545720" sldId="306"/>
            <ac:cxnSpMk id="30" creationId="{0DFD28A6-39F3-425F-8050-E5BF1B4523B2}"/>
          </ac:cxnSpMkLst>
        </pc:cxnChg>
        <pc:cxnChg chg="add del">
          <ac:chgData name="Briggs, Quinn" userId="bd4ed5c9-a142-40f7-8e5e-68f389f6aa57" providerId="ADAL" clId="{CD937509-1679-40EF-B47F-8E7F87EA5CB3}" dt="2023-09-11T16:47:31.626" v="1172" actId="26606"/>
          <ac:cxnSpMkLst>
            <pc:docMk/>
            <pc:sldMk cId="3318545720" sldId="306"/>
            <ac:cxnSpMk id="35" creationId="{10A370BF-9768-4FA0-8887-C3777F3A9C9C}"/>
          </ac:cxnSpMkLst>
        </pc:cxnChg>
        <pc:cxnChg chg="add del">
          <ac:chgData name="Briggs, Quinn" userId="bd4ed5c9-a142-40f7-8e5e-68f389f6aa57" providerId="ADAL" clId="{CD937509-1679-40EF-B47F-8E7F87EA5CB3}" dt="2023-09-11T16:47:34.851" v="1175" actId="26606"/>
          <ac:cxnSpMkLst>
            <pc:docMk/>
            <pc:sldMk cId="3318545720" sldId="306"/>
            <ac:cxnSpMk id="38" creationId="{0DFD28A6-39F3-425F-8050-E5BF1B4523B2}"/>
          </ac:cxnSpMkLst>
        </pc:cxnChg>
        <pc:cxnChg chg="add del">
          <ac:chgData name="Briggs, Quinn" userId="bd4ed5c9-a142-40f7-8e5e-68f389f6aa57" providerId="ADAL" clId="{CD937509-1679-40EF-B47F-8E7F87EA5CB3}" dt="2023-09-11T16:47:34.851" v="1175" actId="26606"/>
          <ac:cxnSpMkLst>
            <pc:docMk/>
            <pc:sldMk cId="3318545720" sldId="306"/>
            <ac:cxnSpMk id="41" creationId="{4AA791FC-1AEF-4561-93B5-6B9E981BBB74}"/>
          </ac:cxnSpMkLst>
        </pc:cxnChg>
        <pc:cxnChg chg="add">
          <ac:chgData name="Briggs, Quinn" userId="bd4ed5c9-a142-40f7-8e5e-68f389f6aa57" providerId="ADAL" clId="{CD937509-1679-40EF-B47F-8E7F87EA5CB3}" dt="2023-09-11T16:47:34.979" v="1176" actId="26606"/>
          <ac:cxnSpMkLst>
            <pc:docMk/>
            <pc:sldMk cId="3318545720" sldId="306"/>
            <ac:cxnSpMk id="47" creationId="{0DFD28A6-39F3-425F-8050-E5BF1B4523B2}"/>
          </ac:cxnSpMkLst>
        </pc:cxnChg>
        <pc:cxnChg chg="add">
          <ac:chgData name="Briggs, Quinn" userId="bd4ed5c9-a142-40f7-8e5e-68f389f6aa57" providerId="ADAL" clId="{CD937509-1679-40EF-B47F-8E7F87EA5CB3}" dt="2023-09-11T16:47:34.979" v="1176" actId="26606"/>
          <ac:cxnSpMkLst>
            <pc:docMk/>
            <pc:sldMk cId="3318545720" sldId="306"/>
            <ac:cxnSpMk id="49" creationId="{B48BEE9B-A2F4-4BF3-9EAD-16E1A7FC2DC6}"/>
          </ac:cxnSpMkLst>
        </pc:cxnChg>
      </pc:sldChg>
      <pc:sldChg chg="modSp new mod">
        <pc:chgData name="Briggs, Quinn" userId="bd4ed5c9-a142-40f7-8e5e-68f389f6aa57" providerId="ADAL" clId="{CD937509-1679-40EF-B47F-8E7F87EA5CB3}" dt="2023-09-11T17:08:37.659" v="1268" actId="6549"/>
        <pc:sldMkLst>
          <pc:docMk/>
          <pc:sldMk cId="2880821013" sldId="307"/>
        </pc:sldMkLst>
        <pc:spChg chg="mod">
          <ac:chgData name="Briggs, Quinn" userId="bd4ed5c9-a142-40f7-8e5e-68f389f6aa57" providerId="ADAL" clId="{CD937509-1679-40EF-B47F-8E7F87EA5CB3}" dt="2023-09-11T16:56:12.102" v="1191" actId="20577"/>
          <ac:spMkLst>
            <pc:docMk/>
            <pc:sldMk cId="2880821013" sldId="307"/>
            <ac:spMk id="2" creationId="{D521A1AD-805F-7F27-EE29-B0166867AE11}"/>
          </ac:spMkLst>
        </pc:spChg>
        <pc:spChg chg="mod">
          <ac:chgData name="Briggs, Quinn" userId="bd4ed5c9-a142-40f7-8e5e-68f389f6aa57" providerId="ADAL" clId="{CD937509-1679-40EF-B47F-8E7F87EA5CB3}" dt="2023-09-11T17:08:37.659" v="1268" actId="6549"/>
          <ac:spMkLst>
            <pc:docMk/>
            <pc:sldMk cId="2880821013" sldId="307"/>
            <ac:spMk id="3" creationId="{0306612C-C4BE-D795-7E95-804AC7A46A04}"/>
          </ac:spMkLst>
        </pc:spChg>
      </pc:sldChg>
    </pc:docChg>
  </pc:docChgLst>
  <pc:docChgLst>
    <pc:chgData name="Briggs, Quinn" userId="bd4ed5c9-a142-40f7-8e5e-68f389f6aa57" providerId="ADAL" clId="{67027304-56CB-4A74-BCD1-194E02E7BF5E}"/>
    <pc:docChg chg="undo custSel addSld delSld modSld sldOrd">
      <pc:chgData name="Briggs, Quinn" userId="bd4ed5c9-a142-40f7-8e5e-68f389f6aa57" providerId="ADAL" clId="{67027304-56CB-4A74-BCD1-194E02E7BF5E}" dt="2023-10-02T18:32:57.503" v="3832" actId="22"/>
      <pc:docMkLst>
        <pc:docMk/>
      </pc:docMkLst>
      <pc:sldChg chg="del">
        <pc:chgData name="Briggs, Quinn" userId="bd4ed5c9-a142-40f7-8e5e-68f389f6aa57" providerId="ADAL" clId="{67027304-56CB-4A74-BCD1-194E02E7BF5E}" dt="2023-10-02T14:51:52.824" v="2" actId="47"/>
        <pc:sldMkLst>
          <pc:docMk/>
          <pc:sldMk cId="387885261" sldId="258"/>
        </pc:sldMkLst>
      </pc:sldChg>
      <pc:sldChg chg="modSp add mod ord">
        <pc:chgData name="Briggs, Quinn" userId="bd4ed5c9-a142-40f7-8e5e-68f389f6aa57" providerId="ADAL" clId="{67027304-56CB-4A74-BCD1-194E02E7BF5E}" dt="2023-10-02T15:44:45.379" v="2451" actId="27636"/>
        <pc:sldMkLst>
          <pc:docMk/>
          <pc:sldMk cId="1499661440" sldId="259"/>
        </pc:sldMkLst>
        <pc:spChg chg="mod">
          <ac:chgData name="Briggs, Quinn" userId="bd4ed5c9-a142-40f7-8e5e-68f389f6aa57" providerId="ADAL" clId="{67027304-56CB-4A74-BCD1-194E02E7BF5E}" dt="2023-10-02T15:44:45.379" v="2451" actId="27636"/>
          <ac:spMkLst>
            <pc:docMk/>
            <pc:sldMk cId="1499661440" sldId="259"/>
            <ac:spMk id="2" creationId="{2E4EE943-7CF9-4ADB-AD28-E9622DDD5E84}"/>
          </ac:spMkLst>
        </pc:spChg>
        <pc:spChg chg="mod">
          <ac:chgData name="Briggs, Quinn" userId="bd4ed5c9-a142-40f7-8e5e-68f389f6aa57" providerId="ADAL" clId="{67027304-56CB-4A74-BCD1-194E02E7BF5E}" dt="2023-10-02T15:02:10.063" v="317" actId="27636"/>
          <ac:spMkLst>
            <pc:docMk/>
            <pc:sldMk cId="1499661440" sldId="259"/>
            <ac:spMk id="6" creationId="{1BB33FED-3C22-D374-59FE-0CD13BA75A35}"/>
          </ac:spMkLst>
        </pc:spChg>
        <pc:picChg chg="mod">
          <ac:chgData name="Briggs, Quinn" userId="bd4ed5c9-a142-40f7-8e5e-68f389f6aa57" providerId="ADAL" clId="{67027304-56CB-4A74-BCD1-194E02E7BF5E}" dt="2023-10-02T15:02:21.116" v="320" actId="1076"/>
          <ac:picMkLst>
            <pc:docMk/>
            <pc:sldMk cId="1499661440" sldId="259"/>
            <ac:picMk id="7" creationId="{6219E5AB-A898-B2B4-6662-9576A011FA3D}"/>
          </ac:picMkLst>
        </pc:picChg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738628899" sldId="266"/>
        </pc:sldMkLst>
      </pc:sldChg>
      <pc:sldChg chg="modSp">
        <pc:chgData name="Briggs, Quinn" userId="bd4ed5c9-a142-40f7-8e5e-68f389f6aa57" providerId="ADAL" clId="{67027304-56CB-4A74-BCD1-194E02E7BF5E}" dt="2023-10-02T17:13:31.042" v="3737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67027304-56CB-4A74-BCD1-194E02E7BF5E}" dt="2023-10-02T17:13:31.042" v="3737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67027304-56CB-4A74-BCD1-194E02E7BF5E}" dt="2023-10-02T16:09:57.394" v="3726" actId="20577"/>
        <pc:sldMkLst>
          <pc:docMk/>
          <pc:sldMk cId="2406511063" sldId="308"/>
        </pc:sldMkLst>
        <pc:spChg chg="mod">
          <ac:chgData name="Briggs, Quinn" userId="bd4ed5c9-a142-40f7-8e5e-68f389f6aa57" providerId="ADAL" clId="{67027304-56CB-4A74-BCD1-194E02E7BF5E}" dt="2023-10-02T16:09:57.394" v="3726" actId="20577"/>
          <ac:spMkLst>
            <pc:docMk/>
            <pc:sldMk cId="2406511063" sldId="308"/>
            <ac:spMk id="3" creationId="{F6CB2671-B852-D135-D89E-04BC2EAFBE2F}"/>
          </ac:spMkLst>
        </pc:spChg>
      </pc:sldChg>
      <pc:sldChg chg="modSp mod">
        <pc:chgData name="Briggs, Quinn" userId="bd4ed5c9-a142-40f7-8e5e-68f389f6aa57" providerId="ADAL" clId="{67027304-56CB-4A74-BCD1-194E02E7BF5E}" dt="2023-10-02T15:46:25.514" v="2517" actId="20577"/>
        <pc:sldMkLst>
          <pc:docMk/>
          <pc:sldMk cId="505528828" sldId="324"/>
        </pc:sldMkLst>
        <pc:spChg chg="mod">
          <ac:chgData name="Briggs, Quinn" userId="bd4ed5c9-a142-40f7-8e5e-68f389f6aa57" providerId="ADAL" clId="{67027304-56CB-4A74-BCD1-194E02E7BF5E}" dt="2023-10-02T15:46:25.514" v="2517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484147846" sldId="335"/>
        </pc:sldMkLst>
      </pc:sldChg>
      <pc:sldChg chg="addSp delSp modSp add mod setBg delDesignElem">
        <pc:chgData name="Briggs, Quinn" userId="bd4ed5c9-a142-40f7-8e5e-68f389f6aa57" providerId="ADAL" clId="{67027304-56CB-4A74-BCD1-194E02E7BF5E}" dt="2023-10-02T16:02:42.074" v="3447" actId="20577"/>
        <pc:sldMkLst>
          <pc:docMk/>
          <pc:sldMk cId="1746695520" sldId="347"/>
        </pc:sldMkLst>
        <pc:spChg chg="mod">
          <ac:chgData name="Briggs, Quinn" userId="bd4ed5c9-a142-40f7-8e5e-68f389f6aa57" providerId="ADAL" clId="{67027304-56CB-4A74-BCD1-194E02E7BF5E}" dt="2023-10-02T16:02:42.074" v="3447" actId="20577"/>
          <ac:spMkLst>
            <pc:docMk/>
            <pc:sldMk cId="1746695520" sldId="347"/>
            <ac:spMk id="2" creationId="{8CEBA63B-6E1C-4811-8B70-20DE4435135B}"/>
          </ac:spMkLst>
        </pc:spChg>
        <pc:spChg chg="mod">
          <ac:chgData name="Briggs, Quinn" userId="bd4ed5c9-a142-40f7-8e5e-68f389f6aa57" providerId="ADAL" clId="{67027304-56CB-4A74-BCD1-194E02E7BF5E}" dt="2023-10-02T15:30:35.320" v="1510" actId="26606"/>
          <ac:spMkLst>
            <pc:docMk/>
            <pc:sldMk cId="1746695520" sldId="347"/>
            <ac:spMk id="4" creationId="{962968A8-D72C-4D1A-B939-13B83CCD4ABB}"/>
          </ac:spMkLst>
        </pc:spChg>
        <pc:spChg chg="mod">
          <ac:chgData name="Briggs, Quinn" userId="bd4ed5c9-a142-40f7-8e5e-68f389f6aa57" providerId="ADAL" clId="{67027304-56CB-4A74-BCD1-194E02E7BF5E}" dt="2023-10-02T15:30:47.120" v="1517" actId="27636"/>
          <ac:spMkLst>
            <pc:docMk/>
            <pc:sldMk cId="1746695520" sldId="347"/>
            <ac:spMk id="9" creationId="{3D6689FA-A3F6-475C-994D-D32D7ABBE367}"/>
          </ac:spMkLst>
        </pc:spChg>
        <pc:spChg chg="del">
          <ac:chgData name="Briggs, Quinn" userId="bd4ed5c9-a142-40f7-8e5e-68f389f6aa57" providerId="ADAL" clId="{67027304-56CB-4A74-BCD1-194E02E7BF5E}" dt="2023-10-02T14:51:51.223" v="1"/>
          <ac:spMkLst>
            <pc:docMk/>
            <pc:sldMk cId="1746695520" sldId="347"/>
            <ac:spMk id="1033" creationId="{5B6D324E-2D03-4162-AF1E-D5E32234E254}"/>
          </ac:spMkLst>
        </pc:spChg>
        <pc:spChg chg="add">
          <ac:chgData name="Briggs, Quinn" userId="bd4ed5c9-a142-40f7-8e5e-68f389f6aa57" providerId="ADAL" clId="{67027304-56CB-4A74-BCD1-194E02E7BF5E}" dt="2023-10-02T15:30:35.320" v="1510" actId="26606"/>
          <ac:spMkLst>
            <pc:docMk/>
            <pc:sldMk cId="1746695520" sldId="347"/>
            <ac:spMk id="1041" creationId="{A440FBE6-72B7-43D4-A8EB-FDBC35FE56C6}"/>
          </ac:spMkLst>
        </pc:spChg>
        <pc:grpChg chg="add">
          <ac:chgData name="Briggs, Quinn" userId="bd4ed5c9-a142-40f7-8e5e-68f389f6aa57" providerId="ADAL" clId="{67027304-56CB-4A74-BCD1-194E02E7BF5E}" dt="2023-10-02T15:30:35.320" v="1510" actId="26606"/>
          <ac:grpSpMkLst>
            <pc:docMk/>
            <pc:sldMk cId="1746695520" sldId="347"/>
            <ac:grpSpMk id="1030" creationId="{DFB5D1BB-0703-437B-BD1E-1D07F8A2730B}"/>
          </ac:grpSpMkLst>
        </pc:grpChg>
        <pc:grpChg chg="add">
          <ac:chgData name="Briggs, Quinn" userId="bd4ed5c9-a142-40f7-8e5e-68f389f6aa57" providerId="ADAL" clId="{67027304-56CB-4A74-BCD1-194E02E7BF5E}" dt="2023-10-02T15:30:35.320" v="1510" actId="26606"/>
          <ac:grpSpMkLst>
            <pc:docMk/>
            <pc:sldMk cId="1746695520" sldId="347"/>
            <ac:grpSpMk id="1043" creationId="{647B8492-BC4D-4046-B35A-C38E03494068}"/>
          </ac:grpSpMkLst>
        </pc:grpChg>
        <pc:picChg chg="mod ord">
          <ac:chgData name="Briggs, Quinn" userId="bd4ed5c9-a142-40f7-8e5e-68f389f6aa57" providerId="ADAL" clId="{67027304-56CB-4A74-BCD1-194E02E7BF5E}" dt="2023-10-02T15:30:35.320" v="1510" actId="26606"/>
          <ac:picMkLst>
            <pc:docMk/>
            <pc:sldMk cId="1746695520" sldId="347"/>
            <ac:picMk id="1028" creationId="{83714055-BD45-14C0-B3BF-9C2C2BA09E52}"/>
          </ac:picMkLst>
        </pc:picChg>
        <pc:cxnChg chg="add">
          <ac:chgData name="Briggs, Quinn" userId="bd4ed5c9-a142-40f7-8e5e-68f389f6aa57" providerId="ADAL" clId="{67027304-56CB-4A74-BCD1-194E02E7BF5E}" dt="2023-10-02T15:30:35.320" v="1510" actId="26606"/>
          <ac:cxnSpMkLst>
            <pc:docMk/>
            <pc:sldMk cId="1746695520" sldId="347"/>
            <ac:cxnSpMk id="1039" creationId="{883F92AF-2403-4558-B1D7-72130A1E4BC7}"/>
          </ac:cxnSpMkLst>
        </pc:cxnChg>
        <pc:cxnChg chg="add">
          <ac:chgData name="Briggs, Quinn" userId="bd4ed5c9-a142-40f7-8e5e-68f389f6aa57" providerId="ADAL" clId="{67027304-56CB-4A74-BCD1-194E02E7BF5E}" dt="2023-10-02T15:30:35.320" v="1510" actId="26606"/>
          <ac:cxnSpMkLst>
            <pc:docMk/>
            <pc:sldMk cId="1746695520" sldId="347"/>
            <ac:cxnSpMk id="1049" creationId="{16652DC1-CA18-4263-AC06-BAB0B05EC783}"/>
          </ac:cxnSpMkLst>
        </pc:cxnChg>
      </pc:sldChg>
      <pc:sldChg chg="addSp modSp new mod setBg">
        <pc:chgData name="Briggs, Quinn" userId="bd4ed5c9-a142-40f7-8e5e-68f389f6aa57" providerId="ADAL" clId="{67027304-56CB-4A74-BCD1-194E02E7BF5E}" dt="2023-10-02T14:57:57.043" v="249" actId="26606"/>
        <pc:sldMkLst>
          <pc:docMk/>
          <pc:sldMk cId="792002256" sldId="348"/>
        </pc:sldMkLst>
        <pc:spChg chg="mod">
          <ac:chgData name="Briggs, Quinn" userId="bd4ed5c9-a142-40f7-8e5e-68f389f6aa57" providerId="ADAL" clId="{67027304-56CB-4A74-BCD1-194E02E7BF5E}" dt="2023-10-02T14:57:57.043" v="249" actId="26606"/>
          <ac:spMkLst>
            <pc:docMk/>
            <pc:sldMk cId="792002256" sldId="348"/>
            <ac:spMk id="2" creationId="{BD9236A3-098A-CCA3-DCEA-216DA43D1638}"/>
          </ac:spMkLst>
        </pc:spChg>
        <pc:spChg chg="mod ord">
          <ac:chgData name="Briggs, Quinn" userId="bd4ed5c9-a142-40f7-8e5e-68f389f6aa57" providerId="ADAL" clId="{67027304-56CB-4A74-BCD1-194E02E7BF5E}" dt="2023-10-02T14:57:57.043" v="249" actId="26606"/>
          <ac:spMkLst>
            <pc:docMk/>
            <pc:sldMk cId="792002256" sldId="348"/>
            <ac:spMk id="3" creationId="{C4A19975-484C-B937-A3B2-C3448CEC97EB}"/>
          </ac:spMkLst>
        </pc:spChg>
        <pc:spChg chg="add mod">
          <ac:chgData name="Briggs, Quinn" userId="bd4ed5c9-a142-40f7-8e5e-68f389f6aa57" providerId="ADAL" clId="{67027304-56CB-4A74-BCD1-194E02E7BF5E}" dt="2023-10-02T14:57:57.043" v="249" actId="26606"/>
          <ac:spMkLst>
            <pc:docMk/>
            <pc:sldMk cId="792002256" sldId="348"/>
            <ac:spMk id="6" creationId="{37331A94-D52A-F0CC-E2E1-B42ED81061B8}"/>
          </ac:spMkLst>
        </pc:spChg>
        <pc:spChg chg="add">
          <ac:chgData name="Briggs, Quinn" userId="bd4ed5c9-a142-40f7-8e5e-68f389f6aa57" providerId="ADAL" clId="{67027304-56CB-4A74-BCD1-194E02E7BF5E}" dt="2023-10-02T14:57:57.043" v="249" actId="26606"/>
          <ac:spMkLst>
            <pc:docMk/>
            <pc:sldMk cId="792002256" sldId="348"/>
            <ac:spMk id="11" creationId="{22AC0F86-9A78-4E84-A4B4-ADB8B2629A0C}"/>
          </ac:spMkLst>
        </pc:spChg>
        <pc:spChg chg="add">
          <ac:chgData name="Briggs, Quinn" userId="bd4ed5c9-a142-40f7-8e5e-68f389f6aa57" providerId="ADAL" clId="{67027304-56CB-4A74-BCD1-194E02E7BF5E}" dt="2023-10-02T14:57:57.043" v="249" actId="26606"/>
          <ac:spMkLst>
            <pc:docMk/>
            <pc:sldMk cId="792002256" sldId="348"/>
            <ac:spMk id="19" creationId="{69A54E25-1C05-48E5-A5CC-3778C1D3632D}"/>
          </ac:spMkLst>
        </pc:spChg>
        <pc:grpChg chg="add">
          <ac:chgData name="Briggs, Quinn" userId="bd4ed5c9-a142-40f7-8e5e-68f389f6aa57" providerId="ADAL" clId="{67027304-56CB-4A74-BCD1-194E02E7BF5E}" dt="2023-10-02T14:57:57.043" v="249" actId="26606"/>
          <ac:grpSpMkLst>
            <pc:docMk/>
            <pc:sldMk cId="792002256" sldId="348"/>
            <ac:grpSpMk id="13" creationId="{4AF78B9E-8BE2-4706-9377-A05FA25ABABF}"/>
          </ac:grpSpMkLst>
        </pc:grpChg>
        <pc:picChg chg="add mod">
          <ac:chgData name="Briggs, Quinn" userId="bd4ed5c9-a142-40f7-8e5e-68f389f6aa57" providerId="ADAL" clId="{67027304-56CB-4A74-BCD1-194E02E7BF5E}" dt="2023-10-02T14:57:57.043" v="249" actId="26606"/>
          <ac:picMkLst>
            <pc:docMk/>
            <pc:sldMk cId="792002256" sldId="348"/>
            <ac:picMk id="5" creationId="{0EF905F6-E4F8-9558-3BE5-F799228BE84B}"/>
          </ac:picMkLst>
        </pc:picChg>
        <pc:cxnChg chg="add">
          <ac:chgData name="Briggs, Quinn" userId="bd4ed5c9-a142-40f7-8e5e-68f389f6aa57" providerId="ADAL" clId="{67027304-56CB-4A74-BCD1-194E02E7BF5E}" dt="2023-10-02T14:57:57.043" v="249" actId="26606"/>
          <ac:cxnSpMkLst>
            <pc:docMk/>
            <pc:sldMk cId="792002256" sldId="348"/>
            <ac:cxnSpMk id="21" creationId="{0E5D0023-B23E-4823-8D72-B07FFF8CAE96}"/>
          </ac:cxnSpMkLst>
        </pc:cxnChg>
      </pc:sldChg>
      <pc:sldChg chg="addSp delSp modSp new mod setBg">
        <pc:chgData name="Briggs, Quinn" userId="bd4ed5c9-a142-40f7-8e5e-68f389f6aa57" providerId="ADAL" clId="{67027304-56CB-4A74-BCD1-194E02E7BF5E}" dt="2023-10-02T16:09:26.145" v="3678" actId="20577"/>
        <pc:sldMkLst>
          <pc:docMk/>
          <pc:sldMk cId="3278124214" sldId="349"/>
        </pc:sldMkLst>
        <pc:spChg chg="add del mod">
          <ac:chgData name="Briggs, Quinn" userId="bd4ed5c9-a142-40f7-8e5e-68f389f6aa57" providerId="ADAL" clId="{67027304-56CB-4A74-BCD1-194E02E7BF5E}" dt="2023-10-02T14:56:44.315" v="233" actId="26606"/>
          <ac:spMkLst>
            <pc:docMk/>
            <pc:sldMk cId="3278124214" sldId="349"/>
            <ac:spMk id="3" creationId="{DD8B2EE1-1CB6-A5DA-FA72-B65A6E1AC3E5}"/>
          </ac:spMkLst>
        </pc:spChg>
        <pc:spChg chg="add del">
          <ac:chgData name="Briggs, Quinn" userId="bd4ed5c9-a142-40f7-8e5e-68f389f6aa57" providerId="ADAL" clId="{67027304-56CB-4A74-BCD1-194E02E7BF5E}" dt="2023-10-02T14:56:44.294" v="232" actId="26606"/>
          <ac:spMkLst>
            <pc:docMk/>
            <pc:sldMk cId="3278124214" sldId="349"/>
            <ac:spMk id="17" creationId="{95224A92-B71D-4244-9CEE-E80F9BD118DF}"/>
          </ac:spMkLst>
        </pc:spChg>
        <pc:spChg chg="add del">
          <ac:chgData name="Briggs, Quinn" userId="bd4ed5c9-a142-40f7-8e5e-68f389f6aa57" providerId="ADAL" clId="{67027304-56CB-4A74-BCD1-194E02E7BF5E}" dt="2023-10-02T14:56:44.294" v="232" actId="26606"/>
          <ac:spMkLst>
            <pc:docMk/>
            <pc:sldMk cId="3278124214" sldId="349"/>
            <ac:spMk id="19" creationId="{9069A319-3937-4297-B7D8-6745097B90D2}"/>
          </ac:spMkLst>
        </pc:spChg>
        <pc:spChg chg="add del">
          <ac:chgData name="Briggs, Quinn" userId="bd4ed5c9-a142-40f7-8e5e-68f389f6aa57" providerId="ADAL" clId="{67027304-56CB-4A74-BCD1-194E02E7BF5E}" dt="2023-10-02T14:56:44.294" v="232" actId="26606"/>
          <ac:spMkLst>
            <pc:docMk/>
            <pc:sldMk cId="3278124214" sldId="349"/>
            <ac:spMk id="21" creationId="{F3FDFE78-2422-40CD-BC53-9E0C459C9D9F}"/>
          </ac:spMkLst>
        </pc:spChg>
        <pc:spChg chg="add del">
          <ac:chgData name="Briggs, Quinn" userId="bd4ed5c9-a142-40f7-8e5e-68f389f6aa57" providerId="ADAL" clId="{67027304-56CB-4A74-BCD1-194E02E7BF5E}" dt="2023-10-02T14:56:44.294" v="232" actId="26606"/>
          <ac:spMkLst>
            <pc:docMk/>
            <pc:sldMk cId="3278124214" sldId="349"/>
            <ac:spMk id="23" creationId="{A97E302E-4D34-42E4-94A8-4FC0AF572FEB}"/>
          </ac:spMkLst>
        </pc:spChg>
        <pc:grpChg chg="add del">
          <ac:chgData name="Briggs, Quinn" userId="bd4ed5c9-a142-40f7-8e5e-68f389f6aa57" providerId="ADAL" clId="{67027304-56CB-4A74-BCD1-194E02E7BF5E}" dt="2023-10-02T14:56:44.294" v="232" actId="26606"/>
          <ac:grpSpMkLst>
            <pc:docMk/>
            <pc:sldMk cId="3278124214" sldId="349"/>
            <ac:grpSpMk id="9" creationId="{C93797FD-7F0A-483E-966E-7FE88F8D8798}"/>
          </ac:grpSpMkLst>
        </pc:grpChg>
        <pc:graphicFrameChg chg="add del">
          <ac:chgData name="Briggs, Quinn" userId="bd4ed5c9-a142-40f7-8e5e-68f389f6aa57" providerId="ADAL" clId="{67027304-56CB-4A74-BCD1-194E02E7BF5E}" dt="2023-10-02T14:56:44.294" v="232" actId="26606"/>
          <ac:graphicFrameMkLst>
            <pc:docMk/>
            <pc:sldMk cId="3278124214" sldId="349"/>
            <ac:graphicFrameMk id="5" creationId="{3E18BBF7-9E9B-BE6B-7D47-97D2A7C4CBFF}"/>
          </ac:graphicFrameMkLst>
        </pc:graphicFrameChg>
        <pc:graphicFrameChg chg="add mod">
          <ac:chgData name="Briggs, Quinn" userId="bd4ed5c9-a142-40f7-8e5e-68f389f6aa57" providerId="ADAL" clId="{67027304-56CB-4A74-BCD1-194E02E7BF5E}" dt="2023-10-02T16:09:26.145" v="3678" actId="20577"/>
          <ac:graphicFrameMkLst>
            <pc:docMk/>
            <pc:sldMk cId="3278124214" sldId="349"/>
            <ac:graphicFrameMk id="25" creationId="{9AA2B56D-C9DB-EA14-76D2-538AA819DEDC}"/>
          </ac:graphicFrameMkLst>
        </pc:graphicFrameChg>
        <pc:cxnChg chg="add del">
          <ac:chgData name="Briggs, Quinn" userId="bd4ed5c9-a142-40f7-8e5e-68f389f6aa57" providerId="ADAL" clId="{67027304-56CB-4A74-BCD1-194E02E7BF5E}" dt="2023-10-02T14:56:44.294" v="232" actId="26606"/>
          <ac:cxnSpMkLst>
            <pc:docMk/>
            <pc:sldMk cId="3278124214" sldId="349"/>
            <ac:cxnSpMk id="15" creationId="{DDB3BAEE-5BE4-4B17-A2DA-B334759C47AB}"/>
          </ac:cxnSpMkLst>
        </pc:cxnChg>
      </pc:sldChg>
      <pc:sldChg chg="addSp delSp modSp new mod delAnim modAnim">
        <pc:chgData name="Briggs, Quinn" userId="bd4ed5c9-a142-40f7-8e5e-68f389f6aa57" providerId="ADAL" clId="{67027304-56CB-4A74-BCD1-194E02E7BF5E}" dt="2023-10-02T15:01:44.036" v="312" actId="22"/>
        <pc:sldMkLst>
          <pc:docMk/>
          <pc:sldMk cId="683975033" sldId="350"/>
        </pc:sldMkLst>
        <pc:spChg chg="mod">
          <ac:chgData name="Briggs, Quinn" userId="bd4ed5c9-a142-40f7-8e5e-68f389f6aa57" providerId="ADAL" clId="{67027304-56CB-4A74-BCD1-194E02E7BF5E}" dt="2023-10-02T14:59:38.339" v="301" actId="20577"/>
          <ac:spMkLst>
            <pc:docMk/>
            <pc:sldMk cId="683975033" sldId="350"/>
            <ac:spMk id="2" creationId="{D077C072-4518-7177-529C-18898A119A6F}"/>
          </ac:spMkLst>
        </pc:spChg>
        <pc:spChg chg="del">
          <ac:chgData name="Briggs, Quinn" userId="bd4ed5c9-a142-40f7-8e5e-68f389f6aa57" providerId="ADAL" clId="{67027304-56CB-4A74-BCD1-194E02E7BF5E}" dt="2023-10-02T15:00:33.446" v="307"/>
          <ac:spMkLst>
            <pc:docMk/>
            <pc:sldMk cId="683975033" sldId="350"/>
            <ac:spMk id="3" creationId="{5D86409E-3A63-A1F7-A53B-D2D491ED199D}"/>
          </ac:spMkLst>
        </pc:spChg>
        <pc:spChg chg="add del mod">
          <ac:chgData name="Briggs, Quinn" userId="bd4ed5c9-a142-40f7-8e5e-68f389f6aa57" providerId="ADAL" clId="{67027304-56CB-4A74-BCD1-194E02E7BF5E}" dt="2023-10-02T15:00:55.679" v="309"/>
          <ac:spMkLst>
            <pc:docMk/>
            <pc:sldMk cId="683975033" sldId="350"/>
            <ac:spMk id="6" creationId="{1B8D983C-7C2B-2E15-EDFC-08E9A91C31D4}"/>
          </ac:spMkLst>
        </pc:spChg>
        <pc:spChg chg="add del">
          <ac:chgData name="Briggs, Quinn" userId="bd4ed5c9-a142-40f7-8e5e-68f389f6aa57" providerId="ADAL" clId="{67027304-56CB-4A74-BCD1-194E02E7BF5E}" dt="2023-10-02T15:01:44.036" v="312" actId="22"/>
          <ac:spMkLst>
            <pc:docMk/>
            <pc:sldMk cId="683975033" sldId="350"/>
            <ac:spMk id="9" creationId="{C4DF0E6B-010D-92FB-EE9B-317215ACC350}"/>
          </ac:spMkLst>
        </pc:spChg>
        <pc:picChg chg="add del mod">
          <ac:chgData name="Briggs, Quinn" userId="bd4ed5c9-a142-40f7-8e5e-68f389f6aa57" providerId="ADAL" clId="{67027304-56CB-4A74-BCD1-194E02E7BF5E}" dt="2023-10-02T15:00:39.218" v="308" actId="478"/>
          <ac:picMkLst>
            <pc:docMk/>
            <pc:sldMk cId="683975033" sldId="350"/>
            <ac:picMk id="4" creationId="{ED6304B5-F468-2B0E-BBC6-27302E9A17A6}"/>
          </ac:picMkLst>
        </pc:picChg>
        <pc:picChg chg="add mod">
          <ac:chgData name="Briggs, Quinn" userId="bd4ed5c9-a142-40f7-8e5e-68f389f6aa57" providerId="ADAL" clId="{67027304-56CB-4A74-BCD1-194E02E7BF5E}" dt="2023-10-02T15:00:55.679" v="309"/>
          <ac:picMkLst>
            <pc:docMk/>
            <pc:sldMk cId="683975033" sldId="350"/>
            <ac:picMk id="7" creationId="{A63EA896-4349-9E22-014B-7061B2BAA229}"/>
          </ac:picMkLst>
        </pc:picChg>
      </pc:sldChg>
      <pc:sldChg chg="addSp delSp modSp new mod setBg">
        <pc:chgData name="Briggs, Quinn" userId="bd4ed5c9-a142-40f7-8e5e-68f389f6aa57" providerId="ADAL" clId="{67027304-56CB-4A74-BCD1-194E02E7BF5E}" dt="2023-10-02T15:20:01.631" v="1053" actId="20577"/>
        <pc:sldMkLst>
          <pc:docMk/>
          <pc:sldMk cId="2611934337" sldId="351"/>
        </pc:sldMkLst>
        <pc:spChg chg="mod">
          <ac:chgData name="Briggs, Quinn" userId="bd4ed5c9-a142-40f7-8e5e-68f389f6aa57" providerId="ADAL" clId="{67027304-56CB-4A74-BCD1-194E02E7BF5E}" dt="2023-10-02T15:19:50.081" v="1032" actId="26606"/>
          <ac:spMkLst>
            <pc:docMk/>
            <pc:sldMk cId="2611934337" sldId="351"/>
            <ac:spMk id="2" creationId="{5F8E1F3D-999C-9810-C83C-48D2AEEEDD6E}"/>
          </ac:spMkLst>
        </pc:spChg>
        <pc:spChg chg="mod">
          <ac:chgData name="Briggs, Quinn" userId="bd4ed5c9-a142-40f7-8e5e-68f389f6aa57" providerId="ADAL" clId="{67027304-56CB-4A74-BCD1-194E02E7BF5E}" dt="2023-10-02T15:20:01.631" v="1053" actId="20577"/>
          <ac:spMkLst>
            <pc:docMk/>
            <pc:sldMk cId="2611934337" sldId="351"/>
            <ac:spMk id="3" creationId="{3CBA333D-FD14-5206-2F06-00AB1ECE6079}"/>
          </ac:spMkLst>
        </pc:spChg>
        <pc:spChg chg="add del">
          <ac:chgData name="Briggs, Quinn" userId="bd4ed5c9-a142-40f7-8e5e-68f389f6aa57" providerId="ADAL" clId="{67027304-56CB-4A74-BCD1-194E02E7BF5E}" dt="2023-10-02T15:01:46.213" v="314" actId="22"/>
          <ac:spMkLst>
            <pc:docMk/>
            <pc:sldMk cId="2611934337" sldId="351"/>
            <ac:spMk id="5" creationId="{AE50FAD7-32C6-309A-E569-7C5C3FA19F79}"/>
          </ac:spMkLst>
        </pc:spChg>
        <pc:spChg chg="add mod">
          <ac:chgData name="Briggs, Quinn" userId="bd4ed5c9-a142-40f7-8e5e-68f389f6aa57" providerId="ADAL" clId="{67027304-56CB-4A74-BCD1-194E02E7BF5E}" dt="2023-10-02T15:19:50.081" v="1032" actId="26606"/>
          <ac:spMkLst>
            <pc:docMk/>
            <pc:sldMk cId="2611934337" sldId="351"/>
            <ac:spMk id="8" creationId="{A545BC66-BE52-435D-8EB6-4DE526BA7630}"/>
          </ac:spMkLst>
        </pc:spChg>
        <pc:spChg chg="add">
          <ac:chgData name="Briggs, Quinn" userId="bd4ed5c9-a142-40f7-8e5e-68f389f6aa57" providerId="ADAL" clId="{67027304-56CB-4A74-BCD1-194E02E7BF5E}" dt="2023-10-02T15:19:50.081" v="1032" actId="26606"/>
          <ac:spMkLst>
            <pc:docMk/>
            <pc:sldMk cId="2611934337" sldId="351"/>
            <ac:spMk id="21" creationId="{9401732C-37EE-4B98-A709-9530173F3802}"/>
          </ac:spMkLst>
        </pc:spChg>
        <pc:grpChg chg="add">
          <ac:chgData name="Briggs, Quinn" userId="bd4ed5c9-a142-40f7-8e5e-68f389f6aa57" providerId="ADAL" clId="{67027304-56CB-4A74-BCD1-194E02E7BF5E}" dt="2023-10-02T15:19:50.081" v="1032" actId="26606"/>
          <ac:grpSpMkLst>
            <pc:docMk/>
            <pc:sldMk cId="2611934337" sldId="351"/>
            <ac:grpSpMk id="13" creationId="{749C117F-F390-437B-ADB0-57E87EFF34F5}"/>
          </ac:grpSpMkLst>
        </pc:grpChg>
        <pc:grpChg chg="add">
          <ac:chgData name="Briggs, Quinn" userId="bd4ed5c9-a142-40f7-8e5e-68f389f6aa57" providerId="ADAL" clId="{67027304-56CB-4A74-BCD1-194E02E7BF5E}" dt="2023-10-02T15:19:50.081" v="1032" actId="26606"/>
          <ac:grpSpMkLst>
            <pc:docMk/>
            <pc:sldMk cId="2611934337" sldId="351"/>
            <ac:grpSpMk id="23" creationId="{654E48C8-2A00-4C54-BC9C-B18EE49E9C13}"/>
          </ac:grpSpMkLst>
        </pc:grpChg>
        <pc:picChg chg="add mod">
          <ac:chgData name="Briggs, Quinn" userId="bd4ed5c9-a142-40f7-8e5e-68f389f6aa57" providerId="ADAL" clId="{67027304-56CB-4A74-BCD1-194E02E7BF5E}" dt="2023-10-02T15:19:50.081" v="1032" actId="26606"/>
          <ac:picMkLst>
            <pc:docMk/>
            <pc:sldMk cId="2611934337" sldId="351"/>
            <ac:picMk id="7" creationId="{5CF0A536-4550-9B47-FCC5-7437DD3F7C45}"/>
          </ac:picMkLst>
        </pc:picChg>
        <pc:cxnChg chg="add">
          <ac:chgData name="Briggs, Quinn" userId="bd4ed5c9-a142-40f7-8e5e-68f389f6aa57" providerId="ADAL" clId="{67027304-56CB-4A74-BCD1-194E02E7BF5E}" dt="2023-10-02T15:19:50.081" v="1032" actId="26606"/>
          <ac:cxnSpMkLst>
            <pc:docMk/>
            <pc:sldMk cId="2611934337" sldId="351"/>
            <ac:cxnSpMk id="19" creationId="{20742BC3-654B-4E41-9A6A-73A42E477639}"/>
          </ac:cxnSpMkLst>
        </pc:cxnChg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652718355" sldId="361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552249610" sldId="362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2799407390" sldId="363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200137246" sldId="364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432856386" sldId="365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70091250" sldId="366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2855247610" sldId="367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3989035277" sldId="368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901576218" sldId="369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087863034" sldId="370"/>
        </pc:sldMkLst>
      </pc:sldChg>
      <pc:sldChg chg="del">
        <pc:chgData name="Briggs, Quinn" userId="bd4ed5c9-a142-40f7-8e5e-68f389f6aa57" providerId="ADAL" clId="{67027304-56CB-4A74-BCD1-194E02E7BF5E}" dt="2023-10-02T14:53:24.212" v="105" actId="47"/>
        <pc:sldMkLst>
          <pc:docMk/>
          <pc:sldMk cId="1330121216" sldId="371"/>
        </pc:sldMkLst>
      </pc:sldChg>
      <pc:sldChg chg="delSp modSp add del mod">
        <pc:chgData name="Briggs, Quinn" userId="bd4ed5c9-a142-40f7-8e5e-68f389f6aa57" providerId="ADAL" clId="{67027304-56CB-4A74-BCD1-194E02E7BF5E}" dt="2023-10-02T15:00:57.859" v="310" actId="47"/>
        <pc:sldMkLst>
          <pc:docMk/>
          <pc:sldMk cId="2045838355" sldId="386"/>
        </pc:sldMkLst>
        <pc:spChg chg="mod">
          <ac:chgData name="Briggs, Quinn" userId="bd4ed5c9-a142-40f7-8e5e-68f389f6aa57" providerId="ADAL" clId="{67027304-56CB-4A74-BCD1-194E02E7BF5E}" dt="2023-10-02T15:00:12.295" v="304" actId="27636"/>
          <ac:spMkLst>
            <pc:docMk/>
            <pc:sldMk cId="2045838355" sldId="386"/>
            <ac:spMk id="2" creationId="{96F79F25-E8E1-28BA-CE72-B001F48567EE}"/>
          </ac:spMkLst>
        </pc:spChg>
        <pc:spChg chg="del">
          <ac:chgData name="Briggs, Quinn" userId="bd4ed5c9-a142-40f7-8e5e-68f389f6aa57" providerId="ADAL" clId="{67027304-56CB-4A74-BCD1-194E02E7BF5E}" dt="2023-10-02T15:00:27.374" v="306" actId="478"/>
          <ac:spMkLst>
            <pc:docMk/>
            <pc:sldMk cId="2045838355" sldId="386"/>
            <ac:spMk id="4" creationId="{66E97D04-2833-8019-23B4-8E757B2F9EB9}"/>
          </ac:spMkLst>
        </pc:spChg>
        <pc:spChg chg="mod">
          <ac:chgData name="Briggs, Quinn" userId="bd4ed5c9-a142-40f7-8e5e-68f389f6aa57" providerId="ADAL" clId="{67027304-56CB-4A74-BCD1-194E02E7BF5E}" dt="2023-10-02T15:00:12.295" v="305" actId="27636"/>
          <ac:spMkLst>
            <pc:docMk/>
            <pc:sldMk cId="2045838355" sldId="386"/>
            <ac:spMk id="5" creationId="{287EF1C7-17D7-E347-8CDF-1F98C8E61725}"/>
          </ac:spMkLst>
        </pc:spChg>
      </pc:sldChg>
      <pc:sldChg chg="addSp delSp modSp add mod setBg modAnim">
        <pc:chgData name="Briggs, Quinn" userId="bd4ed5c9-a142-40f7-8e5e-68f389f6aa57" providerId="ADAL" clId="{67027304-56CB-4A74-BCD1-194E02E7BF5E}" dt="2023-10-02T15:19:16.126" v="1028" actId="255"/>
        <pc:sldMkLst>
          <pc:docMk/>
          <pc:sldMk cId="2592577788" sldId="389"/>
        </pc:sldMkLst>
        <pc:spChg chg="mod">
          <ac:chgData name="Briggs, Quinn" userId="bd4ed5c9-a142-40f7-8e5e-68f389f6aa57" providerId="ADAL" clId="{67027304-56CB-4A74-BCD1-194E02E7BF5E}" dt="2023-10-02T15:18:47.111" v="970" actId="20577"/>
          <ac:spMkLst>
            <pc:docMk/>
            <pc:sldMk cId="2592577788" sldId="389"/>
            <ac:spMk id="2" creationId="{5CCA6393-7730-4535-B788-A141D184799D}"/>
          </ac:spMkLst>
        </pc:spChg>
        <pc:spChg chg="mod">
          <ac:chgData name="Briggs, Quinn" userId="bd4ed5c9-a142-40f7-8e5e-68f389f6aa57" providerId="ADAL" clId="{67027304-56CB-4A74-BCD1-194E02E7BF5E}" dt="2023-10-02T15:19:16.126" v="1028" actId="255"/>
          <ac:spMkLst>
            <pc:docMk/>
            <pc:sldMk cId="2592577788" sldId="389"/>
            <ac:spMk id="3" creationId="{594597D4-7A92-EE50-E893-6E0DA586852C}"/>
          </ac:spMkLst>
        </pc:spChg>
        <pc:spChg chg="del">
          <ac:chgData name="Briggs, Quinn" userId="bd4ed5c9-a142-40f7-8e5e-68f389f6aa57" providerId="ADAL" clId="{67027304-56CB-4A74-BCD1-194E02E7BF5E}" dt="2023-10-02T15:02:59.558" v="327" actId="478"/>
          <ac:spMkLst>
            <pc:docMk/>
            <pc:sldMk cId="2592577788" sldId="389"/>
            <ac:spMk id="4" creationId="{CFCA4581-9A9F-9F09-111E-6D28125FB50D}"/>
          </ac:spMkLst>
        </pc:spChg>
        <pc:spChg chg="mod ord">
          <ac:chgData name="Briggs, Quinn" userId="bd4ed5c9-a142-40f7-8e5e-68f389f6aa57" providerId="ADAL" clId="{67027304-56CB-4A74-BCD1-194E02E7BF5E}" dt="2023-10-02T15:18:18.355" v="926" actId="26606"/>
          <ac:spMkLst>
            <pc:docMk/>
            <pc:sldMk cId="2592577788" sldId="389"/>
            <ac:spMk id="5" creationId="{1CF57DC0-35DC-5F67-C4D8-1F5E125B2D1F}"/>
          </ac:spMkLst>
        </pc:spChg>
        <pc:picChg chg="add mod">
          <ac:chgData name="Briggs, Quinn" userId="bd4ed5c9-a142-40f7-8e5e-68f389f6aa57" providerId="ADAL" clId="{67027304-56CB-4A74-BCD1-194E02E7BF5E}" dt="2023-10-02T15:18:18.355" v="926" actId="26606"/>
          <ac:picMkLst>
            <pc:docMk/>
            <pc:sldMk cId="2592577788" sldId="389"/>
            <ac:picMk id="7" creationId="{7F1610B0-423B-20B3-98E1-DBF65EFDD3FA}"/>
          </ac:picMkLst>
        </pc:picChg>
      </pc:sldChg>
      <pc:sldChg chg="addSp modSp new mod ord modAnim">
        <pc:chgData name="Briggs, Quinn" userId="bd4ed5c9-a142-40f7-8e5e-68f389f6aa57" providerId="ADAL" clId="{67027304-56CB-4A74-BCD1-194E02E7BF5E}" dt="2023-10-02T16:05:03.109" v="3485"/>
        <pc:sldMkLst>
          <pc:docMk/>
          <pc:sldMk cId="3315856989" sldId="390"/>
        </pc:sldMkLst>
        <pc:spChg chg="mod">
          <ac:chgData name="Briggs, Quinn" userId="bd4ed5c9-a142-40f7-8e5e-68f389f6aa57" providerId="ADAL" clId="{67027304-56CB-4A74-BCD1-194E02E7BF5E}" dt="2023-10-02T15:09:31.312" v="540" actId="20577"/>
          <ac:spMkLst>
            <pc:docMk/>
            <pc:sldMk cId="3315856989" sldId="390"/>
            <ac:spMk id="2" creationId="{4FCAEBB4-33BF-BE07-4C0C-099150706FAE}"/>
          </ac:spMkLst>
        </pc:spChg>
        <pc:picChg chg="add mod">
          <ac:chgData name="Briggs, Quinn" userId="bd4ed5c9-a142-40f7-8e5e-68f389f6aa57" providerId="ADAL" clId="{67027304-56CB-4A74-BCD1-194E02E7BF5E}" dt="2023-10-02T15:09:41.451" v="544" actId="1076"/>
          <ac:picMkLst>
            <pc:docMk/>
            <pc:sldMk cId="3315856989" sldId="390"/>
            <ac:picMk id="3" creationId="{9A01FD02-A9F5-BAFC-D15A-FE246DDADC06}"/>
          </ac:picMkLst>
        </pc:picChg>
      </pc:sldChg>
      <pc:sldChg chg="modSp new mod ord">
        <pc:chgData name="Briggs, Quinn" userId="bd4ed5c9-a142-40f7-8e5e-68f389f6aa57" providerId="ADAL" clId="{67027304-56CB-4A74-BCD1-194E02E7BF5E}" dt="2023-10-02T16:05:34.219" v="3510"/>
        <pc:sldMkLst>
          <pc:docMk/>
          <pc:sldMk cId="3265660076" sldId="391"/>
        </pc:sldMkLst>
        <pc:spChg chg="mod">
          <ac:chgData name="Briggs, Quinn" userId="bd4ed5c9-a142-40f7-8e5e-68f389f6aa57" providerId="ADAL" clId="{67027304-56CB-4A74-BCD1-194E02E7BF5E}" dt="2023-10-02T15:13:59.808" v="583" actId="20577"/>
          <ac:spMkLst>
            <pc:docMk/>
            <pc:sldMk cId="3265660076" sldId="391"/>
            <ac:spMk id="2" creationId="{67BD704B-9725-56FC-1178-46F16DA39FD1}"/>
          </ac:spMkLst>
        </pc:spChg>
        <pc:spChg chg="mod">
          <ac:chgData name="Briggs, Quinn" userId="bd4ed5c9-a142-40f7-8e5e-68f389f6aa57" providerId="ADAL" clId="{67027304-56CB-4A74-BCD1-194E02E7BF5E}" dt="2023-10-02T15:54:21.818" v="3258" actId="115"/>
          <ac:spMkLst>
            <pc:docMk/>
            <pc:sldMk cId="3265660076" sldId="391"/>
            <ac:spMk id="3" creationId="{E255F5AB-FD66-274F-440D-70FF62230BE4}"/>
          </ac:spMkLst>
        </pc:spChg>
      </pc:sldChg>
      <pc:sldChg chg="modSp new del mod">
        <pc:chgData name="Briggs, Quinn" userId="bd4ed5c9-a142-40f7-8e5e-68f389f6aa57" providerId="ADAL" clId="{67027304-56CB-4A74-BCD1-194E02E7BF5E}" dt="2023-10-02T15:21:00.730" v="1084" actId="47"/>
        <pc:sldMkLst>
          <pc:docMk/>
          <pc:sldMk cId="3620300300" sldId="392"/>
        </pc:sldMkLst>
        <pc:spChg chg="mod">
          <ac:chgData name="Briggs, Quinn" userId="bd4ed5c9-a142-40f7-8e5e-68f389f6aa57" providerId="ADAL" clId="{67027304-56CB-4A74-BCD1-194E02E7BF5E}" dt="2023-10-02T15:16:09.366" v="887" actId="20577"/>
          <ac:spMkLst>
            <pc:docMk/>
            <pc:sldMk cId="3620300300" sldId="392"/>
            <ac:spMk id="2" creationId="{09B1C5B0-2015-358F-218B-E9D93A071AE5}"/>
          </ac:spMkLst>
        </pc:spChg>
      </pc:sldChg>
      <pc:sldChg chg="addSp delSp modSp new mod">
        <pc:chgData name="Briggs, Quinn" userId="bd4ed5c9-a142-40f7-8e5e-68f389f6aa57" providerId="ADAL" clId="{67027304-56CB-4A74-BCD1-194E02E7BF5E}" dt="2023-10-02T15:34:33.491" v="1680"/>
        <pc:sldMkLst>
          <pc:docMk/>
          <pc:sldMk cId="1839794989" sldId="393"/>
        </pc:sldMkLst>
        <pc:spChg chg="mod">
          <ac:chgData name="Briggs, Quinn" userId="bd4ed5c9-a142-40f7-8e5e-68f389f6aa57" providerId="ADAL" clId="{67027304-56CB-4A74-BCD1-194E02E7BF5E}" dt="2023-10-02T15:16:16.442" v="903" actId="20577"/>
          <ac:spMkLst>
            <pc:docMk/>
            <pc:sldMk cId="1839794989" sldId="393"/>
            <ac:spMk id="2" creationId="{98576C6D-5F13-F931-2395-C50DE0132A40}"/>
          </ac:spMkLst>
        </pc:spChg>
        <pc:spChg chg="del">
          <ac:chgData name="Briggs, Quinn" userId="bd4ed5c9-a142-40f7-8e5e-68f389f6aa57" providerId="ADAL" clId="{67027304-56CB-4A74-BCD1-194E02E7BF5E}" dt="2023-10-02T15:34:33.491" v="1680"/>
          <ac:spMkLst>
            <pc:docMk/>
            <pc:sldMk cId="1839794989" sldId="393"/>
            <ac:spMk id="3" creationId="{AC41FDEC-1A70-6E07-C5C8-2C9EFC45ADB5}"/>
          </ac:spMkLst>
        </pc:spChg>
        <pc:picChg chg="add mod">
          <ac:chgData name="Briggs, Quinn" userId="bd4ed5c9-a142-40f7-8e5e-68f389f6aa57" providerId="ADAL" clId="{67027304-56CB-4A74-BCD1-194E02E7BF5E}" dt="2023-10-02T15:34:33.491" v="1680"/>
          <ac:picMkLst>
            <pc:docMk/>
            <pc:sldMk cId="1839794989" sldId="393"/>
            <ac:picMk id="1026" creationId="{75754610-43F9-C4E6-43BD-77611640048A}"/>
          </ac:picMkLst>
        </pc:picChg>
      </pc:sldChg>
      <pc:sldChg chg="modSp new mod ord">
        <pc:chgData name="Briggs, Quinn" userId="bd4ed5c9-a142-40f7-8e5e-68f389f6aa57" providerId="ADAL" clId="{67027304-56CB-4A74-BCD1-194E02E7BF5E}" dt="2023-10-02T17:14:48.511" v="3755" actId="20577"/>
        <pc:sldMkLst>
          <pc:docMk/>
          <pc:sldMk cId="4095032232" sldId="394"/>
        </pc:sldMkLst>
        <pc:spChg chg="mod">
          <ac:chgData name="Briggs, Quinn" userId="bd4ed5c9-a142-40f7-8e5e-68f389f6aa57" providerId="ADAL" clId="{67027304-56CB-4A74-BCD1-194E02E7BF5E}" dt="2023-10-02T15:17:43.487" v="920" actId="20577"/>
          <ac:spMkLst>
            <pc:docMk/>
            <pc:sldMk cId="4095032232" sldId="394"/>
            <ac:spMk id="2" creationId="{C7111176-B4B0-FF18-E1DE-22B16256D319}"/>
          </ac:spMkLst>
        </pc:spChg>
        <pc:spChg chg="mod">
          <ac:chgData name="Briggs, Quinn" userId="bd4ed5c9-a142-40f7-8e5e-68f389f6aa57" providerId="ADAL" clId="{67027304-56CB-4A74-BCD1-194E02E7BF5E}" dt="2023-10-02T17:14:48.511" v="3755" actId="20577"/>
          <ac:spMkLst>
            <pc:docMk/>
            <pc:sldMk cId="4095032232" sldId="394"/>
            <ac:spMk id="3" creationId="{56A9D24A-A520-9FC7-9442-7499DA9A6BD5}"/>
          </ac:spMkLst>
        </pc:spChg>
      </pc:sldChg>
      <pc:sldChg chg="modSp new del mod">
        <pc:chgData name="Briggs, Quinn" userId="bd4ed5c9-a142-40f7-8e5e-68f389f6aa57" providerId="ADAL" clId="{67027304-56CB-4A74-BCD1-194E02E7BF5E}" dt="2023-10-02T15:23:04.573" v="1318" actId="47"/>
        <pc:sldMkLst>
          <pc:docMk/>
          <pc:sldMk cId="768802642" sldId="395"/>
        </pc:sldMkLst>
        <pc:spChg chg="mod">
          <ac:chgData name="Briggs, Quinn" userId="bd4ed5c9-a142-40f7-8e5e-68f389f6aa57" providerId="ADAL" clId="{67027304-56CB-4A74-BCD1-194E02E7BF5E}" dt="2023-10-02T15:23:00.806" v="1317" actId="20577"/>
          <ac:spMkLst>
            <pc:docMk/>
            <pc:sldMk cId="768802642" sldId="395"/>
            <ac:spMk id="2" creationId="{B17A8E5D-B752-723C-DD20-3281804E49D5}"/>
          </ac:spMkLst>
        </pc:spChg>
      </pc:sldChg>
      <pc:sldChg chg="addSp delSp modSp new mod">
        <pc:chgData name="Briggs, Quinn" userId="bd4ed5c9-a142-40f7-8e5e-68f389f6aa57" providerId="ADAL" clId="{67027304-56CB-4A74-BCD1-194E02E7BF5E}" dt="2023-10-02T15:28:03.658" v="1509"/>
        <pc:sldMkLst>
          <pc:docMk/>
          <pc:sldMk cId="1781655646" sldId="395"/>
        </pc:sldMkLst>
        <pc:spChg chg="mod">
          <ac:chgData name="Briggs, Quinn" userId="bd4ed5c9-a142-40f7-8e5e-68f389f6aa57" providerId="ADAL" clId="{67027304-56CB-4A74-BCD1-194E02E7BF5E}" dt="2023-10-02T15:23:10.520" v="1333" actId="20577"/>
          <ac:spMkLst>
            <pc:docMk/>
            <pc:sldMk cId="1781655646" sldId="395"/>
            <ac:spMk id="2" creationId="{AA4FDFC7-6374-57EC-1644-8B17D086CA20}"/>
          </ac:spMkLst>
        </pc:spChg>
        <pc:spChg chg="del mod">
          <ac:chgData name="Briggs, Quinn" userId="bd4ed5c9-a142-40f7-8e5e-68f389f6aa57" providerId="ADAL" clId="{67027304-56CB-4A74-BCD1-194E02E7BF5E}" dt="2023-10-02T15:24:35.489" v="1496" actId="12084"/>
          <ac:spMkLst>
            <pc:docMk/>
            <pc:sldMk cId="1781655646" sldId="395"/>
            <ac:spMk id="3" creationId="{9110A7A2-05D9-347D-BF8D-1E2ADF823868}"/>
          </ac:spMkLst>
        </pc:spChg>
        <pc:graphicFrameChg chg="add mod">
          <ac:chgData name="Briggs, Quinn" userId="bd4ed5c9-a142-40f7-8e5e-68f389f6aa57" providerId="ADAL" clId="{67027304-56CB-4A74-BCD1-194E02E7BF5E}" dt="2023-10-02T15:28:03.658" v="1509"/>
          <ac:graphicFrameMkLst>
            <pc:docMk/>
            <pc:sldMk cId="1781655646" sldId="395"/>
            <ac:graphicFrameMk id="4" creationId="{E7122558-EC01-F324-F19C-2F85D7EF8472}"/>
          </ac:graphicFrameMkLst>
        </pc:graphicFrameChg>
        <pc:picChg chg="add del mod">
          <ac:chgData name="Briggs, Quinn" userId="bd4ed5c9-a142-40f7-8e5e-68f389f6aa57" providerId="ADAL" clId="{67027304-56CB-4A74-BCD1-194E02E7BF5E}" dt="2023-10-02T15:24:57.916" v="1501" actId="478"/>
          <ac:picMkLst>
            <pc:docMk/>
            <pc:sldMk cId="1781655646" sldId="395"/>
            <ac:picMk id="6" creationId="{D0AC3D1D-9F5F-7415-9584-59E822760E7D}"/>
          </ac:picMkLst>
        </pc:picChg>
      </pc:sldChg>
      <pc:sldChg chg="modSp new mod">
        <pc:chgData name="Briggs, Quinn" userId="bd4ed5c9-a142-40f7-8e5e-68f389f6aa57" providerId="ADAL" clId="{67027304-56CB-4A74-BCD1-194E02E7BF5E}" dt="2023-10-02T15:42:43.837" v="2393" actId="20577"/>
        <pc:sldMkLst>
          <pc:docMk/>
          <pc:sldMk cId="2773267185" sldId="396"/>
        </pc:sldMkLst>
        <pc:spChg chg="mod">
          <ac:chgData name="Briggs, Quinn" userId="bd4ed5c9-a142-40f7-8e5e-68f389f6aa57" providerId="ADAL" clId="{67027304-56CB-4A74-BCD1-194E02E7BF5E}" dt="2023-10-02T15:35:39.229" v="1719" actId="20577"/>
          <ac:spMkLst>
            <pc:docMk/>
            <pc:sldMk cId="2773267185" sldId="396"/>
            <ac:spMk id="2" creationId="{EEE42288-E6FB-3EAB-325D-740A3E73DBBF}"/>
          </ac:spMkLst>
        </pc:spChg>
        <pc:spChg chg="mod">
          <ac:chgData name="Briggs, Quinn" userId="bd4ed5c9-a142-40f7-8e5e-68f389f6aa57" providerId="ADAL" clId="{67027304-56CB-4A74-BCD1-194E02E7BF5E}" dt="2023-10-02T15:42:43.837" v="2393" actId="20577"/>
          <ac:spMkLst>
            <pc:docMk/>
            <pc:sldMk cId="2773267185" sldId="396"/>
            <ac:spMk id="3" creationId="{789A579D-A8FC-E5B5-F6F2-1E73ED791BD9}"/>
          </ac:spMkLst>
        </pc:spChg>
      </pc:sldChg>
      <pc:sldChg chg="addSp modSp new mod setBg">
        <pc:chgData name="Briggs, Quinn" userId="bd4ed5c9-a142-40f7-8e5e-68f389f6aa57" providerId="ADAL" clId="{67027304-56CB-4A74-BCD1-194E02E7BF5E}" dt="2023-10-02T16:00:16.163" v="3417" actId="403"/>
        <pc:sldMkLst>
          <pc:docMk/>
          <pc:sldMk cId="2707827737" sldId="397"/>
        </pc:sldMkLst>
        <pc:spChg chg="mod">
          <ac:chgData name="Briggs, Quinn" userId="bd4ed5c9-a142-40f7-8e5e-68f389f6aa57" providerId="ADAL" clId="{67027304-56CB-4A74-BCD1-194E02E7BF5E}" dt="2023-10-02T16:00:11.147" v="3412" actId="26606"/>
          <ac:spMkLst>
            <pc:docMk/>
            <pc:sldMk cId="2707827737" sldId="397"/>
            <ac:spMk id="2" creationId="{0CC51785-1C09-D7D2-BAFB-6542EF69AB38}"/>
          </ac:spMkLst>
        </pc:spChg>
        <pc:spChg chg="mod">
          <ac:chgData name="Briggs, Quinn" userId="bd4ed5c9-a142-40f7-8e5e-68f389f6aa57" providerId="ADAL" clId="{67027304-56CB-4A74-BCD1-194E02E7BF5E}" dt="2023-10-02T16:00:16.163" v="3417" actId="403"/>
          <ac:spMkLst>
            <pc:docMk/>
            <pc:sldMk cId="2707827737" sldId="397"/>
            <ac:spMk id="3" creationId="{A5116F3E-C40F-ABFF-384F-B017B978DF53}"/>
          </ac:spMkLst>
        </pc:spChg>
        <pc:spChg chg="add mod">
          <ac:chgData name="Briggs, Quinn" userId="bd4ed5c9-a142-40f7-8e5e-68f389f6aa57" providerId="ADAL" clId="{67027304-56CB-4A74-BCD1-194E02E7BF5E}" dt="2023-10-02T16:00:11.147" v="3412" actId="26606"/>
          <ac:spMkLst>
            <pc:docMk/>
            <pc:sldMk cId="2707827737" sldId="397"/>
            <ac:spMk id="6" creationId="{4CACEE9C-60A3-EC9A-DB4C-5CA36771BDA1}"/>
          </ac:spMkLst>
        </pc:spChg>
        <pc:picChg chg="add mod">
          <ac:chgData name="Briggs, Quinn" userId="bd4ed5c9-a142-40f7-8e5e-68f389f6aa57" providerId="ADAL" clId="{67027304-56CB-4A74-BCD1-194E02E7BF5E}" dt="2023-10-02T16:00:11.147" v="3412" actId="26606"/>
          <ac:picMkLst>
            <pc:docMk/>
            <pc:sldMk cId="2707827737" sldId="397"/>
            <ac:picMk id="5" creationId="{0AF42493-F840-BE18-AB07-20FE513FF00F}"/>
          </ac:picMkLst>
        </pc:picChg>
      </pc:sldChg>
      <pc:sldChg chg="addSp delSp modSp new mod">
        <pc:chgData name="Briggs, Quinn" userId="bd4ed5c9-a142-40f7-8e5e-68f389f6aa57" providerId="ADAL" clId="{67027304-56CB-4A74-BCD1-194E02E7BF5E}" dt="2023-10-02T18:32:57.503" v="3832" actId="22"/>
        <pc:sldMkLst>
          <pc:docMk/>
          <pc:sldMk cId="3350048499" sldId="398"/>
        </pc:sldMkLst>
        <pc:spChg chg="mod">
          <ac:chgData name="Briggs, Quinn" userId="bd4ed5c9-a142-40f7-8e5e-68f389f6aa57" providerId="ADAL" clId="{67027304-56CB-4A74-BCD1-194E02E7BF5E}" dt="2023-10-02T15:40:41.997" v="2148" actId="20577"/>
          <ac:spMkLst>
            <pc:docMk/>
            <pc:sldMk cId="3350048499" sldId="398"/>
            <ac:spMk id="2" creationId="{89225DFF-6A83-39E7-2AEE-022F63834F5C}"/>
          </ac:spMkLst>
        </pc:spChg>
        <pc:spChg chg="del">
          <ac:chgData name="Briggs, Quinn" userId="bd4ed5c9-a142-40f7-8e5e-68f389f6aa57" providerId="ADAL" clId="{67027304-56CB-4A74-BCD1-194E02E7BF5E}" dt="2023-10-02T15:40:43.315" v="2149" actId="22"/>
          <ac:spMkLst>
            <pc:docMk/>
            <pc:sldMk cId="3350048499" sldId="398"/>
            <ac:spMk id="3" creationId="{CF0EFE1F-2C6C-56AC-B31C-DAA4B07EE8D0}"/>
          </ac:spMkLst>
        </pc:spChg>
        <pc:spChg chg="add del mod">
          <ac:chgData name="Briggs, Quinn" userId="bd4ed5c9-a142-40f7-8e5e-68f389f6aa57" providerId="ADAL" clId="{67027304-56CB-4A74-BCD1-194E02E7BF5E}" dt="2023-10-02T18:32:57.503" v="3832" actId="22"/>
          <ac:spMkLst>
            <pc:docMk/>
            <pc:sldMk cId="3350048499" sldId="398"/>
            <ac:spMk id="4" creationId="{4F084F08-964F-C01D-CBBB-AF0D27F5CB55}"/>
          </ac:spMkLst>
        </pc:spChg>
        <pc:picChg chg="add del mod ord">
          <ac:chgData name="Briggs, Quinn" userId="bd4ed5c9-a142-40f7-8e5e-68f389f6aa57" providerId="ADAL" clId="{67027304-56CB-4A74-BCD1-194E02E7BF5E}" dt="2023-10-02T18:29:51.401" v="3831" actId="478"/>
          <ac:picMkLst>
            <pc:docMk/>
            <pc:sldMk cId="3350048499" sldId="398"/>
            <ac:picMk id="5" creationId="{2E574B94-8C0C-91AC-B8C5-06EDC8120FFD}"/>
          </ac:picMkLst>
        </pc:picChg>
        <pc:picChg chg="add mod ord">
          <ac:chgData name="Briggs, Quinn" userId="bd4ed5c9-a142-40f7-8e5e-68f389f6aa57" providerId="ADAL" clId="{67027304-56CB-4A74-BCD1-194E02E7BF5E}" dt="2023-10-02T18:32:57.503" v="3832" actId="22"/>
          <ac:picMkLst>
            <pc:docMk/>
            <pc:sldMk cId="3350048499" sldId="398"/>
            <ac:picMk id="7" creationId="{03C3C930-472F-F981-006D-DCF0D80A0CC3}"/>
          </ac:picMkLst>
        </pc:picChg>
      </pc:sldChg>
      <pc:sldChg chg="addSp modSp new mod ord setBg">
        <pc:chgData name="Briggs, Quinn" userId="bd4ed5c9-a142-40f7-8e5e-68f389f6aa57" providerId="ADAL" clId="{67027304-56CB-4A74-BCD1-194E02E7BF5E}" dt="2023-10-02T17:15:46.425" v="3830" actId="113"/>
        <pc:sldMkLst>
          <pc:docMk/>
          <pc:sldMk cId="3361467891" sldId="399"/>
        </pc:sldMkLst>
        <pc:spChg chg="mod">
          <ac:chgData name="Briggs, Quinn" userId="bd4ed5c9-a142-40f7-8e5e-68f389f6aa57" providerId="ADAL" clId="{67027304-56CB-4A74-BCD1-194E02E7BF5E}" dt="2023-10-02T15:53:12.809" v="3248" actId="26606"/>
          <ac:spMkLst>
            <pc:docMk/>
            <pc:sldMk cId="3361467891" sldId="399"/>
            <ac:spMk id="2" creationId="{67637B8E-E9DB-629F-4CBA-CE07500DD686}"/>
          </ac:spMkLst>
        </pc:spChg>
        <pc:spChg chg="mod">
          <ac:chgData name="Briggs, Quinn" userId="bd4ed5c9-a142-40f7-8e5e-68f389f6aa57" providerId="ADAL" clId="{67027304-56CB-4A74-BCD1-194E02E7BF5E}" dt="2023-10-02T17:15:46.425" v="3830" actId="113"/>
          <ac:spMkLst>
            <pc:docMk/>
            <pc:sldMk cId="3361467891" sldId="399"/>
            <ac:spMk id="3" creationId="{2C0E7C8F-3C93-D2B8-614B-C92CC539AA16}"/>
          </ac:spMkLst>
        </pc:spChg>
        <pc:picChg chg="add mod">
          <ac:chgData name="Briggs, Quinn" userId="bd4ed5c9-a142-40f7-8e5e-68f389f6aa57" providerId="ADAL" clId="{67027304-56CB-4A74-BCD1-194E02E7BF5E}" dt="2023-10-02T15:53:12.809" v="3248" actId="26606"/>
          <ac:picMkLst>
            <pc:docMk/>
            <pc:sldMk cId="3361467891" sldId="399"/>
            <ac:picMk id="5" creationId="{DA69900B-FDBA-0371-7F5E-F575874B8BE3}"/>
          </ac:picMkLst>
        </pc:picChg>
      </pc:sldChg>
      <pc:sldChg chg="addSp delSp modSp new mod">
        <pc:chgData name="Briggs, Quinn" userId="bd4ed5c9-a142-40f7-8e5e-68f389f6aa57" providerId="ADAL" clId="{67027304-56CB-4A74-BCD1-194E02E7BF5E}" dt="2023-10-02T15:55:17.186" v="3277"/>
        <pc:sldMkLst>
          <pc:docMk/>
          <pc:sldMk cId="3081668988" sldId="400"/>
        </pc:sldMkLst>
        <pc:spChg chg="mod">
          <ac:chgData name="Briggs, Quinn" userId="bd4ed5c9-a142-40f7-8e5e-68f389f6aa57" providerId="ADAL" clId="{67027304-56CB-4A74-BCD1-194E02E7BF5E}" dt="2023-10-02T15:54:57.602" v="3276" actId="20577"/>
          <ac:spMkLst>
            <pc:docMk/>
            <pc:sldMk cId="3081668988" sldId="400"/>
            <ac:spMk id="2" creationId="{D227109F-1966-507E-6EDE-85696D29990A}"/>
          </ac:spMkLst>
        </pc:spChg>
        <pc:spChg chg="del">
          <ac:chgData name="Briggs, Quinn" userId="bd4ed5c9-a142-40f7-8e5e-68f389f6aa57" providerId="ADAL" clId="{67027304-56CB-4A74-BCD1-194E02E7BF5E}" dt="2023-10-02T15:55:17.186" v="3277"/>
          <ac:spMkLst>
            <pc:docMk/>
            <pc:sldMk cId="3081668988" sldId="400"/>
            <ac:spMk id="3" creationId="{12A24DBC-0B10-2612-9716-9EC4F878840D}"/>
          </ac:spMkLst>
        </pc:spChg>
        <pc:picChg chg="add mod">
          <ac:chgData name="Briggs, Quinn" userId="bd4ed5c9-a142-40f7-8e5e-68f389f6aa57" providerId="ADAL" clId="{67027304-56CB-4A74-BCD1-194E02E7BF5E}" dt="2023-10-02T15:55:17.186" v="3277"/>
          <ac:picMkLst>
            <pc:docMk/>
            <pc:sldMk cId="3081668988" sldId="400"/>
            <ac:picMk id="2050" creationId="{E879FD32-F1EF-D546-09D3-4D659DC2232D}"/>
          </ac:picMkLst>
        </pc:picChg>
      </pc:sldChg>
      <pc:sldChg chg="addSp delSp modSp new mod">
        <pc:chgData name="Briggs, Quinn" userId="bd4ed5c9-a142-40f7-8e5e-68f389f6aa57" providerId="ADAL" clId="{67027304-56CB-4A74-BCD1-194E02E7BF5E}" dt="2023-10-02T15:55:53.228" v="3294"/>
        <pc:sldMkLst>
          <pc:docMk/>
          <pc:sldMk cId="3749174000" sldId="401"/>
        </pc:sldMkLst>
        <pc:spChg chg="mod">
          <ac:chgData name="Briggs, Quinn" userId="bd4ed5c9-a142-40f7-8e5e-68f389f6aa57" providerId="ADAL" clId="{67027304-56CB-4A74-BCD1-194E02E7BF5E}" dt="2023-10-02T15:55:37.987" v="3293" actId="20577"/>
          <ac:spMkLst>
            <pc:docMk/>
            <pc:sldMk cId="3749174000" sldId="401"/>
            <ac:spMk id="2" creationId="{0C99FC91-87B7-ADB3-526A-53B8A9C8615F}"/>
          </ac:spMkLst>
        </pc:spChg>
        <pc:spChg chg="del">
          <ac:chgData name="Briggs, Quinn" userId="bd4ed5c9-a142-40f7-8e5e-68f389f6aa57" providerId="ADAL" clId="{67027304-56CB-4A74-BCD1-194E02E7BF5E}" dt="2023-10-02T15:55:53.228" v="3294"/>
          <ac:spMkLst>
            <pc:docMk/>
            <pc:sldMk cId="3749174000" sldId="401"/>
            <ac:spMk id="3" creationId="{883C3B0F-080A-B5B7-DFE2-6F40AC9325D4}"/>
          </ac:spMkLst>
        </pc:spChg>
        <pc:picChg chg="add mod">
          <ac:chgData name="Briggs, Quinn" userId="bd4ed5c9-a142-40f7-8e5e-68f389f6aa57" providerId="ADAL" clId="{67027304-56CB-4A74-BCD1-194E02E7BF5E}" dt="2023-10-02T15:55:53.228" v="3294"/>
          <ac:picMkLst>
            <pc:docMk/>
            <pc:sldMk cId="3749174000" sldId="401"/>
            <ac:picMk id="3074" creationId="{47B0B534-7D93-C8F3-88FE-C0E6A889098A}"/>
          </ac:picMkLst>
        </pc:picChg>
      </pc:sldChg>
      <pc:sldChg chg="addSp delSp modSp new mod">
        <pc:chgData name="Briggs, Quinn" userId="bd4ed5c9-a142-40f7-8e5e-68f389f6aa57" providerId="ADAL" clId="{67027304-56CB-4A74-BCD1-194E02E7BF5E}" dt="2023-10-02T15:56:33.528" v="3324"/>
        <pc:sldMkLst>
          <pc:docMk/>
          <pc:sldMk cId="2283195726" sldId="402"/>
        </pc:sldMkLst>
        <pc:spChg chg="mod">
          <ac:chgData name="Briggs, Quinn" userId="bd4ed5c9-a142-40f7-8e5e-68f389f6aa57" providerId="ADAL" clId="{67027304-56CB-4A74-BCD1-194E02E7BF5E}" dt="2023-10-02T15:56:15.414" v="3323" actId="20577"/>
          <ac:spMkLst>
            <pc:docMk/>
            <pc:sldMk cId="2283195726" sldId="402"/>
            <ac:spMk id="2" creationId="{AB57CE52-48FC-9297-DB50-39A9D28B90A7}"/>
          </ac:spMkLst>
        </pc:spChg>
        <pc:spChg chg="del">
          <ac:chgData name="Briggs, Quinn" userId="bd4ed5c9-a142-40f7-8e5e-68f389f6aa57" providerId="ADAL" clId="{67027304-56CB-4A74-BCD1-194E02E7BF5E}" dt="2023-10-02T15:56:33.528" v="3324"/>
          <ac:spMkLst>
            <pc:docMk/>
            <pc:sldMk cId="2283195726" sldId="402"/>
            <ac:spMk id="3" creationId="{F7C956E1-4BF6-4C6B-F653-F5089E7FBE38}"/>
          </ac:spMkLst>
        </pc:spChg>
        <pc:picChg chg="add mod">
          <ac:chgData name="Briggs, Quinn" userId="bd4ed5c9-a142-40f7-8e5e-68f389f6aa57" providerId="ADAL" clId="{67027304-56CB-4A74-BCD1-194E02E7BF5E}" dt="2023-10-02T15:56:33.528" v="3324"/>
          <ac:picMkLst>
            <pc:docMk/>
            <pc:sldMk cId="2283195726" sldId="402"/>
            <ac:picMk id="4098" creationId="{7795ED6E-E8A3-9A16-0BBD-B930F9ADF197}"/>
          </ac:picMkLst>
        </pc:picChg>
      </pc:sldChg>
      <pc:sldChg chg="addSp delSp modSp new mod">
        <pc:chgData name="Briggs, Quinn" userId="bd4ed5c9-a142-40f7-8e5e-68f389f6aa57" providerId="ADAL" clId="{67027304-56CB-4A74-BCD1-194E02E7BF5E}" dt="2023-10-02T15:57:13.681" v="3347"/>
        <pc:sldMkLst>
          <pc:docMk/>
          <pc:sldMk cId="2321067690" sldId="403"/>
        </pc:sldMkLst>
        <pc:spChg chg="mod">
          <ac:chgData name="Briggs, Quinn" userId="bd4ed5c9-a142-40f7-8e5e-68f389f6aa57" providerId="ADAL" clId="{67027304-56CB-4A74-BCD1-194E02E7BF5E}" dt="2023-10-02T15:57:11.501" v="3346" actId="20577"/>
          <ac:spMkLst>
            <pc:docMk/>
            <pc:sldMk cId="2321067690" sldId="403"/>
            <ac:spMk id="2" creationId="{AE44C68C-2F8F-E5F7-F07B-8A4EB081ABA2}"/>
          </ac:spMkLst>
        </pc:spChg>
        <pc:spChg chg="del">
          <ac:chgData name="Briggs, Quinn" userId="bd4ed5c9-a142-40f7-8e5e-68f389f6aa57" providerId="ADAL" clId="{67027304-56CB-4A74-BCD1-194E02E7BF5E}" dt="2023-10-02T15:57:13.681" v="3347"/>
          <ac:spMkLst>
            <pc:docMk/>
            <pc:sldMk cId="2321067690" sldId="403"/>
            <ac:spMk id="3" creationId="{78A7B8FC-8D78-9257-76BC-13328788C0E7}"/>
          </ac:spMkLst>
        </pc:spChg>
        <pc:picChg chg="add mod">
          <ac:chgData name="Briggs, Quinn" userId="bd4ed5c9-a142-40f7-8e5e-68f389f6aa57" providerId="ADAL" clId="{67027304-56CB-4A74-BCD1-194E02E7BF5E}" dt="2023-10-02T15:57:13.681" v="3347"/>
          <ac:picMkLst>
            <pc:docMk/>
            <pc:sldMk cId="2321067690" sldId="403"/>
            <ac:picMk id="5122" creationId="{43075B9F-D466-7D3C-8DAE-CFFC34661F8A}"/>
          </ac:picMkLst>
        </pc:picChg>
      </pc:sldChg>
      <pc:sldChg chg="new del">
        <pc:chgData name="Briggs, Quinn" userId="bd4ed5c9-a142-40f7-8e5e-68f389f6aa57" providerId="ADAL" clId="{67027304-56CB-4A74-BCD1-194E02E7BF5E}" dt="2023-10-02T15:58:17.672" v="3349" actId="47"/>
        <pc:sldMkLst>
          <pc:docMk/>
          <pc:sldMk cId="2082213072" sldId="404"/>
        </pc:sldMkLst>
      </pc:sldChg>
      <pc:sldChg chg="addSp new ord">
        <pc:chgData name="Briggs, Quinn" userId="bd4ed5c9-a142-40f7-8e5e-68f389f6aa57" providerId="ADAL" clId="{67027304-56CB-4A74-BCD1-194E02E7BF5E}" dt="2023-10-02T15:58:35.392" v="3353"/>
        <pc:sldMkLst>
          <pc:docMk/>
          <pc:sldMk cId="3749401122" sldId="404"/>
        </pc:sldMkLst>
        <pc:picChg chg="add">
          <ac:chgData name="Briggs, Quinn" userId="bd4ed5c9-a142-40f7-8e5e-68f389f6aa57" providerId="ADAL" clId="{67027304-56CB-4A74-BCD1-194E02E7BF5E}" dt="2023-10-02T15:58:21.721" v="3351"/>
          <ac:picMkLst>
            <pc:docMk/>
            <pc:sldMk cId="3749401122" sldId="404"/>
            <ac:picMk id="6146" creationId="{809A95DB-B815-E0FC-8B67-CEE43BB276D4}"/>
          </ac:picMkLst>
        </pc:picChg>
      </pc:sldChg>
      <pc:sldChg chg="addSp delSp modSp new mod setBg">
        <pc:chgData name="Briggs, Quinn" userId="bd4ed5c9-a142-40f7-8e5e-68f389f6aa57" providerId="ADAL" clId="{67027304-56CB-4A74-BCD1-194E02E7BF5E}" dt="2023-10-02T16:07:29.750" v="3660" actId="20577"/>
        <pc:sldMkLst>
          <pc:docMk/>
          <pc:sldMk cId="1394428641" sldId="405"/>
        </pc:sldMkLst>
        <pc:spChg chg="mod">
          <ac:chgData name="Briggs, Quinn" userId="bd4ed5c9-a142-40f7-8e5e-68f389f6aa57" providerId="ADAL" clId="{67027304-56CB-4A74-BCD1-194E02E7BF5E}" dt="2023-10-02T16:07:26.614" v="3659" actId="26606"/>
          <ac:spMkLst>
            <pc:docMk/>
            <pc:sldMk cId="1394428641" sldId="405"/>
            <ac:spMk id="2" creationId="{E1DBD0CE-D1C2-4FEB-5BE2-401DF80AA933}"/>
          </ac:spMkLst>
        </pc:spChg>
        <pc:spChg chg="mod ord">
          <ac:chgData name="Briggs, Quinn" userId="bd4ed5c9-a142-40f7-8e5e-68f389f6aa57" providerId="ADAL" clId="{67027304-56CB-4A74-BCD1-194E02E7BF5E}" dt="2023-10-02T16:07:29.750" v="3660" actId="20577"/>
          <ac:spMkLst>
            <pc:docMk/>
            <pc:sldMk cId="1394428641" sldId="405"/>
            <ac:spMk id="3" creationId="{7227A2D1-FA50-3BF4-1558-96897D598A35}"/>
          </ac:spMkLst>
        </pc:spChg>
        <pc:spChg chg="add">
          <ac:chgData name="Briggs, Quinn" userId="bd4ed5c9-a142-40f7-8e5e-68f389f6aa57" providerId="ADAL" clId="{67027304-56CB-4A74-BCD1-194E02E7BF5E}" dt="2023-10-02T16:07:26.614" v="3659" actId="26606"/>
          <ac:spMkLst>
            <pc:docMk/>
            <pc:sldMk cId="1394428641" sldId="405"/>
            <ac:spMk id="14" creationId="{572F6A24-139E-4EB5-86D2-431F42EF85CB}"/>
          </ac:spMkLst>
        </pc:spChg>
        <pc:spChg chg="add">
          <ac:chgData name="Briggs, Quinn" userId="bd4ed5c9-a142-40f7-8e5e-68f389f6aa57" providerId="ADAL" clId="{67027304-56CB-4A74-BCD1-194E02E7BF5E}" dt="2023-10-02T16:07:26.614" v="3659" actId="26606"/>
          <ac:spMkLst>
            <pc:docMk/>
            <pc:sldMk cId="1394428641" sldId="405"/>
            <ac:spMk id="22" creationId="{C9DA5B05-DD14-4860-AC45-02A8D2EE1AA5}"/>
          </ac:spMkLst>
        </pc:spChg>
        <pc:grpChg chg="add">
          <ac:chgData name="Briggs, Quinn" userId="bd4ed5c9-a142-40f7-8e5e-68f389f6aa57" providerId="ADAL" clId="{67027304-56CB-4A74-BCD1-194E02E7BF5E}" dt="2023-10-02T16:07:26.614" v="3659" actId="26606"/>
          <ac:grpSpMkLst>
            <pc:docMk/>
            <pc:sldMk cId="1394428641" sldId="405"/>
            <ac:grpSpMk id="16" creationId="{3963AE85-BE5D-4975-BACF-DDDCC9C2ACDE}"/>
          </ac:grpSpMkLst>
        </pc:grpChg>
        <pc:picChg chg="add del mod">
          <ac:chgData name="Briggs, Quinn" userId="bd4ed5c9-a142-40f7-8e5e-68f389f6aa57" providerId="ADAL" clId="{67027304-56CB-4A74-BCD1-194E02E7BF5E}" dt="2023-10-02T16:07:10.048" v="3657" actId="478"/>
          <ac:picMkLst>
            <pc:docMk/>
            <pc:sldMk cId="1394428641" sldId="405"/>
            <ac:picMk id="5" creationId="{19995BD8-48AC-D7DA-3720-9584BBC31BCB}"/>
          </ac:picMkLst>
        </pc:picChg>
        <pc:picChg chg="add del mod">
          <ac:chgData name="Briggs, Quinn" userId="bd4ed5c9-a142-40f7-8e5e-68f389f6aa57" providerId="ADAL" clId="{67027304-56CB-4A74-BCD1-194E02E7BF5E}" dt="2023-10-02T16:07:10.048" v="3657" actId="478"/>
          <ac:picMkLst>
            <pc:docMk/>
            <pc:sldMk cId="1394428641" sldId="405"/>
            <ac:picMk id="7" creationId="{8E908869-AD9A-98C2-3DA2-1A77ABF281AA}"/>
          </ac:picMkLst>
        </pc:picChg>
        <pc:picChg chg="add mod">
          <ac:chgData name="Briggs, Quinn" userId="bd4ed5c9-a142-40f7-8e5e-68f389f6aa57" providerId="ADAL" clId="{67027304-56CB-4A74-BCD1-194E02E7BF5E}" dt="2023-10-02T16:07:26.614" v="3659" actId="26606"/>
          <ac:picMkLst>
            <pc:docMk/>
            <pc:sldMk cId="1394428641" sldId="405"/>
            <ac:picMk id="9" creationId="{94ADDFF0-0D07-449A-F8CF-C3209E184B8D}"/>
          </ac:picMkLst>
        </pc:picChg>
        <pc:cxnChg chg="add">
          <ac:chgData name="Briggs, Quinn" userId="bd4ed5c9-a142-40f7-8e5e-68f389f6aa57" providerId="ADAL" clId="{67027304-56CB-4A74-BCD1-194E02E7BF5E}" dt="2023-10-02T16:07:26.614" v="3659" actId="26606"/>
          <ac:cxnSpMkLst>
            <pc:docMk/>
            <pc:sldMk cId="1394428641" sldId="405"/>
            <ac:cxnSpMk id="24" creationId="{36BE37AC-AD36-4C42-9B8C-C5500F4E7C63}"/>
          </ac:cxnSpMkLst>
        </pc:cxnChg>
      </pc:sldChg>
    </pc:docChg>
  </pc:docChgLst>
  <pc:docChgLst>
    <pc:chgData name="Briggs, Quinn" userId="bd4ed5c9-a142-40f7-8e5e-68f389f6aa57" providerId="ADAL" clId="{B2121D98-85CD-4C50-A234-136EBB0FDA66}"/>
    <pc:docChg chg="undo custSel addSld delSld modSld sldOrd">
      <pc:chgData name="Briggs, Quinn" userId="bd4ed5c9-a142-40f7-8e5e-68f389f6aa57" providerId="ADAL" clId="{B2121D98-85CD-4C50-A234-136EBB0FDA66}" dt="2023-09-25T18:36:11.741" v="2342"/>
      <pc:docMkLst>
        <pc:docMk/>
      </pc:docMkLst>
      <pc:sldChg chg="addSp delSp modSp mod">
        <pc:chgData name="Briggs, Quinn" userId="bd4ed5c9-a142-40f7-8e5e-68f389f6aa57" providerId="ADAL" clId="{B2121D98-85CD-4C50-A234-136EBB0FDA66}" dt="2023-09-25T15:29:11.333" v="85" actId="27636"/>
        <pc:sldMkLst>
          <pc:docMk/>
          <pc:sldMk cId="387885261" sldId="258"/>
        </pc:sldMkLst>
        <pc:spChg chg="mod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2" creationId="{6FBBD0B5-8725-4580-F739-934901FE5ADE}"/>
          </ac:spMkLst>
        </pc:spChg>
        <pc:spChg chg="ord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4" creationId="{AB24007D-85A8-7B60-32EA-B82B8D1A9565}"/>
          </ac:spMkLst>
        </pc:spChg>
        <pc:spChg chg="mod ord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5" creationId="{25D89F02-2B16-70D6-B3F0-A3DE8595F444}"/>
          </ac:spMkLst>
        </pc:spChg>
        <pc:spChg chg="add mod">
          <ac:chgData name="Briggs, Quinn" userId="bd4ed5c9-a142-40f7-8e5e-68f389f6aa57" providerId="ADAL" clId="{B2121D98-85CD-4C50-A234-136EBB0FDA66}" dt="2023-09-25T15:29:11.333" v="85" actId="27636"/>
          <ac:spMkLst>
            <pc:docMk/>
            <pc:sldMk cId="387885261" sldId="258"/>
            <ac:spMk id="6" creationId="{C63D301E-8EAA-374D-9C18-80B9DC3A75B9}"/>
          </ac:spMkLst>
        </pc:spChg>
        <pc:spChg chg="del">
          <ac:chgData name="Briggs, Quinn" userId="bd4ed5c9-a142-40f7-8e5e-68f389f6aa57" providerId="ADAL" clId="{B2121D98-85CD-4C50-A234-136EBB0FDA66}" dt="2023-09-25T15:25:03.666" v="2" actId="478"/>
          <ac:spMkLst>
            <pc:docMk/>
            <pc:sldMk cId="387885261" sldId="258"/>
            <ac:spMk id="10" creationId="{A6A48543-712F-49DB-4F3F-A291D04345BC}"/>
          </ac:spMkLst>
        </pc:spChg>
        <pc:spChg chg="add del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43" creationId="{572F6A24-139E-4EB5-86D2-431F42EF85CB}"/>
          </ac:spMkLst>
        </pc:spChg>
        <pc:spChg chg="add del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51" creationId="{C9DA5B05-DD14-4860-AC45-02A8D2EE1AA5}"/>
          </ac:spMkLst>
        </pc:spChg>
        <pc:spChg chg="add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1029" creationId="{11C7711F-3983-4AB1-AFDE-96F7C06514D3}"/>
          </ac:spMkLst>
        </pc:spChg>
        <pc:spChg chg="add del">
          <ac:chgData name="Briggs, Quinn" userId="bd4ed5c9-a142-40f7-8e5e-68f389f6aa57" providerId="ADAL" clId="{B2121D98-85CD-4C50-A234-136EBB0FDA66}" dt="2023-09-25T15:25:41.058" v="6" actId="26606"/>
          <ac:spMkLst>
            <pc:docMk/>
            <pc:sldMk cId="387885261" sldId="258"/>
            <ac:spMk id="1030" creationId="{96601099-73E3-4B32-B879-78C656124287}"/>
          </ac:spMkLst>
        </pc:spChg>
        <pc:spChg chg="add">
          <ac:chgData name="Briggs, Quinn" userId="bd4ed5c9-a142-40f7-8e5e-68f389f6aa57" providerId="ADAL" clId="{B2121D98-85CD-4C50-A234-136EBB0FDA66}" dt="2023-09-25T15:28:13.464" v="72" actId="26606"/>
          <ac:spMkLst>
            <pc:docMk/>
            <pc:sldMk cId="387885261" sldId="258"/>
            <ac:spMk id="1042" creationId="{B3085476-B49E-49ED-87D2-1165E69D2605}"/>
          </ac:spMkLst>
        </pc:spChg>
        <pc:spChg chg="add del">
          <ac:chgData name="Briggs, Quinn" userId="bd4ed5c9-a142-40f7-8e5e-68f389f6aa57" providerId="ADAL" clId="{B2121D98-85CD-4C50-A234-136EBB0FDA66}" dt="2023-09-25T15:25:41.058" v="6" actId="26606"/>
          <ac:spMkLst>
            <pc:docMk/>
            <pc:sldMk cId="387885261" sldId="258"/>
            <ac:spMk id="1049" creationId="{0787B4CE-B5D5-4949-8644-78399E81F64D}"/>
          </ac:spMkLst>
        </pc:spChg>
        <pc:grpChg chg="add del">
          <ac:chgData name="Briggs, Quinn" userId="bd4ed5c9-a142-40f7-8e5e-68f389f6aa57" providerId="ADAL" clId="{B2121D98-85CD-4C50-A234-136EBB0FDA66}" dt="2023-09-25T15:28:13.464" v="72" actId="26606"/>
          <ac:grpSpMkLst>
            <pc:docMk/>
            <pc:sldMk cId="387885261" sldId="258"/>
            <ac:grpSpMk id="45" creationId="{3963AE85-BE5D-4975-BACF-DDDCC9C2ACDE}"/>
          </ac:grpSpMkLst>
        </pc:grpChg>
        <pc:grpChg chg="add del">
          <ac:chgData name="Briggs, Quinn" userId="bd4ed5c9-a142-40f7-8e5e-68f389f6aa57" providerId="ADAL" clId="{B2121D98-85CD-4C50-A234-136EBB0FDA66}" dt="2023-09-25T15:25:41.058" v="6" actId="26606"/>
          <ac:grpSpMkLst>
            <pc:docMk/>
            <pc:sldMk cId="387885261" sldId="258"/>
            <ac:grpSpMk id="1028" creationId="{03E8C8A2-D2DA-42F8-84AA-AC5AB4251D29}"/>
          </ac:grpSpMkLst>
        </pc:grpChg>
        <pc:grpChg chg="add">
          <ac:chgData name="Briggs, Quinn" userId="bd4ed5c9-a142-40f7-8e5e-68f389f6aa57" providerId="ADAL" clId="{B2121D98-85CD-4C50-A234-136EBB0FDA66}" dt="2023-09-25T15:28:13.464" v="72" actId="26606"/>
          <ac:grpSpMkLst>
            <pc:docMk/>
            <pc:sldMk cId="387885261" sldId="258"/>
            <ac:grpSpMk id="1032" creationId="{89BC9D38-9241-4F71-9B45-73827299E4C5}"/>
          </ac:grpSpMkLst>
        </pc:grpChg>
        <pc:grpChg chg="add del">
          <ac:chgData name="Briggs, Quinn" userId="bd4ed5c9-a142-40f7-8e5e-68f389f6aa57" providerId="ADAL" clId="{B2121D98-85CD-4C50-A234-136EBB0FDA66}" dt="2023-09-25T15:25:41.058" v="6" actId="26606"/>
          <ac:grpSpMkLst>
            <pc:docMk/>
            <pc:sldMk cId="387885261" sldId="258"/>
            <ac:grpSpMk id="1036" creationId="{B4967BC8-66B6-4544-B7A1-FD48444C471E}"/>
          </ac:grpSpMkLst>
        </pc:grpChg>
        <pc:picChg chg="del">
          <ac:chgData name="Briggs, Quinn" userId="bd4ed5c9-a142-40f7-8e5e-68f389f6aa57" providerId="ADAL" clId="{B2121D98-85CD-4C50-A234-136EBB0FDA66}" dt="2023-09-25T15:25:03.666" v="2" actId="478"/>
          <ac:picMkLst>
            <pc:docMk/>
            <pc:sldMk cId="387885261" sldId="258"/>
            <ac:picMk id="9" creationId="{A88F3039-2385-CC26-79DB-8EBA9F01E4EE}"/>
          </ac:picMkLst>
        </pc:picChg>
        <pc:picChg chg="add mod ord">
          <ac:chgData name="Briggs, Quinn" userId="bd4ed5c9-a142-40f7-8e5e-68f389f6aa57" providerId="ADAL" clId="{B2121D98-85CD-4C50-A234-136EBB0FDA66}" dt="2023-09-25T15:28:13.464" v="72" actId="26606"/>
          <ac:picMkLst>
            <pc:docMk/>
            <pc:sldMk cId="387885261" sldId="258"/>
            <ac:picMk id="1026" creationId="{CAC5A4D5-C29C-C30E-CC69-2CEF5071DE07}"/>
          </ac:picMkLst>
        </pc:picChg>
        <pc:cxnChg chg="add del">
          <ac:chgData name="Briggs, Quinn" userId="bd4ed5c9-a142-40f7-8e5e-68f389f6aa57" providerId="ADAL" clId="{B2121D98-85CD-4C50-A234-136EBB0FDA66}" dt="2023-09-25T15:28:13.464" v="72" actId="26606"/>
          <ac:cxnSpMkLst>
            <pc:docMk/>
            <pc:sldMk cId="387885261" sldId="258"/>
            <ac:cxnSpMk id="53" creationId="{36BE37AC-AD36-4C42-9B8C-C5500F4E7C63}"/>
          </ac:cxnSpMkLst>
        </pc:cxnChg>
        <pc:cxnChg chg="add del">
          <ac:chgData name="Briggs, Quinn" userId="bd4ed5c9-a142-40f7-8e5e-68f389f6aa57" providerId="ADAL" clId="{B2121D98-85CD-4C50-A234-136EBB0FDA66}" dt="2023-09-25T15:25:41.058" v="6" actId="26606"/>
          <ac:cxnSpMkLst>
            <pc:docMk/>
            <pc:sldMk cId="387885261" sldId="258"/>
            <ac:cxnSpMk id="1037" creationId="{0DFD28A6-39F3-425F-8050-E5BF1B4523B2}"/>
          </ac:cxnSpMkLst>
        </pc:cxnChg>
        <pc:cxnChg chg="add">
          <ac:chgData name="Briggs, Quinn" userId="bd4ed5c9-a142-40f7-8e5e-68f389f6aa57" providerId="ADAL" clId="{B2121D98-85CD-4C50-A234-136EBB0FDA66}" dt="2023-09-25T15:28:13.464" v="72" actId="26606"/>
          <ac:cxnSpMkLst>
            <pc:docMk/>
            <pc:sldMk cId="387885261" sldId="258"/>
            <ac:cxnSpMk id="1043" creationId="{59BA5C68-DFCC-4101-8403-F96781CDDD7A}"/>
          </ac:cxnSpMkLst>
        </pc:cxnChg>
        <pc:cxnChg chg="add del">
          <ac:chgData name="Briggs, Quinn" userId="bd4ed5c9-a142-40f7-8e5e-68f389f6aa57" providerId="ADAL" clId="{B2121D98-85CD-4C50-A234-136EBB0FDA66}" dt="2023-09-25T15:25:41.058" v="6" actId="26606"/>
          <ac:cxnSpMkLst>
            <pc:docMk/>
            <pc:sldMk cId="387885261" sldId="258"/>
            <ac:cxnSpMk id="1047" creationId="{3FB75A1E-E50F-43E6-8321-941B6866AEF5}"/>
          </ac:cxnSpMkLst>
        </pc:cxnChg>
      </pc:sldChg>
      <pc:sldChg chg="add">
        <pc:chgData name="Briggs, Quinn" userId="bd4ed5c9-a142-40f7-8e5e-68f389f6aa57" providerId="ADAL" clId="{B2121D98-85CD-4C50-A234-136EBB0FDA66}" dt="2023-09-25T15:32:45.812" v="213"/>
        <pc:sldMkLst>
          <pc:docMk/>
          <pc:sldMk cId="738628899" sldId="266"/>
        </pc:sldMkLst>
      </pc:sldChg>
      <pc:sldChg chg="modSp add del mod">
        <pc:chgData name="Briggs, Quinn" userId="bd4ed5c9-a142-40f7-8e5e-68f389f6aa57" providerId="ADAL" clId="{B2121D98-85CD-4C50-A234-136EBB0FDA66}" dt="2023-09-25T15:35:59.202" v="216" actId="47"/>
        <pc:sldMkLst>
          <pc:docMk/>
          <pc:sldMk cId="507197116" sldId="267"/>
        </pc:sldMkLst>
        <pc:picChg chg="mod">
          <ac:chgData name="Briggs, Quinn" userId="bd4ed5c9-a142-40f7-8e5e-68f389f6aa57" providerId="ADAL" clId="{B2121D98-85CD-4C50-A234-136EBB0FDA66}" dt="2023-09-25T15:33:34.208" v="215" actId="14100"/>
          <ac:picMkLst>
            <pc:docMk/>
            <pc:sldMk cId="507197116" sldId="267"/>
            <ac:picMk id="5" creationId="{C0AE5007-8175-49E6-9BF2-648486679D39}"/>
          </ac:picMkLst>
        </pc:picChg>
      </pc:sldChg>
      <pc:sldChg chg="modSp">
        <pc:chgData name="Briggs, Quinn" userId="bd4ed5c9-a142-40f7-8e5e-68f389f6aa57" providerId="ADAL" clId="{B2121D98-85CD-4C50-A234-136EBB0FDA66}" dt="2023-09-25T16:22:56.331" v="1826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B2121D98-85CD-4C50-A234-136EBB0FDA66}" dt="2023-09-25T16:22:56.331" v="1826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B2121D98-85CD-4C50-A234-136EBB0FDA66}" dt="2023-09-25T17:14:58.535" v="2270" actId="6549"/>
        <pc:sldMkLst>
          <pc:docMk/>
          <pc:sldMk cId="2406511063" sldId="308"/>
        </pc:sldMkLst>
        <pc:spChg chg="mod">
          <ac:chgData name="Briggs, Quinn" userId="bd4ed5c9-a142-40f7-8e5e-68f389f6aa57" providerId="ADAL" clId="{B2121D98-85CD-4C50-A234-136EBB0FDA66}" dt="2023-09-25T17:14:58.535" v="2270" actId="6549"/>
          <ac:spMkLst>
            <pc:docMk/>
            <pc:sldMk cId="2406511063" sldId="308"/>
            <ac:spMk id="3" creationId="{F6CB2671-B852-D135-D89E-04BC2EAFBE2F}"/>
          </ac:spMkLst>
        </pc:spChg>
      </pc:sldChg>
      <pc:sldChg chg="modSp mod">
        <pc:chgData name="Briggs, Quinn" userId="bd4ed5c9-a142-40f7-8e5e-68f389f6aa57" providerId="ADAL" clId="{B2121D98-85CD-4C50-A234-136EBB0FDA66}" dt="2023-09-25T17:07:49.536" v="2242" actId="20577"/>
        <pc:sldMkLst>
          <pc:docMk/>
          <pc:sldMk cId="505528828" sldId="324"/>
        </pc:sldMkLst>
        <pc:spChg chg="mod">
          <ac:chgData name="Briggs, Quinn" userId="bd4ed5c9-a142-40f7-8e5e-68f389f6aa57" providerId="ADAL" clId="{B2121D98-85CD-4C50-A234-136EBB0FDA66}" dt="2023-09-25T17:07:49.536" v="2242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2126244451" sldId="327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218869455" sldId="328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4240059314" sldId="330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3114130958" sldId="331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1284060098" sldId="332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314428861" sldId="333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2955658813" sldId="334"/>
        </pc:sldMkLst>
      </pc:sldChg>
      <pc:sldChg chg="addSp delSp modSp add mod setBg modAnim">
        <pc:chgData name="Briggs, Quinn" userId="bd4ed5c9-a142-40f7-8e5e-68f389f6aa57" providerId="ADAL" clId="{B2121D98-85CD-4C50-A234-136EBB0FDA66}" dt="2023-09-25T16:23:38.342" v="1834"/>
        <pc:sldMkLst>
          <pc:docMk/>
          <pc:sldMk cId="1484147846" sldId="335"/>
        </pc:sldMkLst>
        <pc:spChg chg="mo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2" creationId="{B7A9354B-3343-4C49-848A-43FA0756CBC0}"/>
          </ac:spMkLst>
        </pc:spChg>
        <pc:spChg chg="add del mod">
          <ac:chgData name="Briggs, Quinn" userId="bd4ed5c9-a142-40f7-8e5e-68f389f6aa57" providerId="ADAL" clId="{B2121D98-85CD-4C50-A234-136EBB0FDA66}" dt="2023-09-25T15:53:31.109" v="425"/>
          <ac:spMkLst>
            <pc:docMk/>
            <pc:sldMk cId="1484147846" sldId="335"/>
            <ac:spMk id="3" creationId="{95EF62BC-DDC7-226C-B27E-0DCB49412E98}"/>
          </ac:spMkLst>
        </pc:spChg>
        <pc:spChg chg="add mod">
          <ac:chgData name="Briggs, Quinn" userId="bd4ed5c9-a142-40f7-8e5e-68f389f6aa57" providerId="ADAL" clId="{B2121D98-85CD-4C50-A234-136EBB0FDA66}" dt="2023-09-25T15:55:37.388" v="691" actId="1076"/>
          <ac:spMkLst>
            <pc:docMk/>
            <pc:sldMk cId="1484147846" sldId="335"/>
            <ac:spMk id="4" creationId="{5F9E284C-8C02-CE6E-CC4F-A466CE4672BD}"/>
          </ac:spMkLst>
        </pc:spChg>
        <pc:spChg chg="mo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7" creationId="{E8A19B34-09B7-6A66-A65F-0DB1A6B5C5B6}"/>
          </ac:spMkLst>
        </pc:spChg>
        <pc:spChg chg="mod ord">
          <ac:chgData name="Briggs, Quinn" userId="bd4ed5c9-a142-40f7-8e5e-68f389f6aa57" providerId="ADAL" clId="{B2121D98-85CD-4C50-A234-136EBB0FDA66}" dt="2023-09-25T15:51:32.468" v="279" actId="6549"/>
          <ac:spMkLst>
            <pc:docMk/>
            <pc:sldMk cId="1484147846" sldId="335"/>
            <ac:spMk id="8" creationId="{A731C632-F348-FD43-D773-59F0AC640EBB}"/>
          </ac:spMkLst>
        </pc:spChg>
        <pc:spChg chg="ad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10" creationId="{333F0879-3DA0-4CB8-B35E-A0AD42558191}"/>
          </ac:spMkLst>
        </pc:spChg>
        <pc:spChg chg="del">
          <ac:chgData name="Briggs, Quinn" userId="bd4ed5c9-a142-40f7-8e5e-68f389f6aa57" providerId="ADAL" clId="{B2121D98-85CD-4C50-A234-136EBB0FDA66}" dt="2023-09-25T15:49:26.989" v="271" actId="478"/>
          <ac:spMkLst>
            <pc:docMk/>
            <pc:sldMk cId="1484147846" sldId="335"/>
            <ac:spMk id="14" creationId="{01BEEFEA-4A6B-872F-22A8-3DF0F746E0CD}"/>
          </ac:spMkLst>
        </pc:spChg>
        <pc:spChg chg="ad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15" creationId="{324D2183-F388-476E-92A9-D6639D698580}"/>
          </ac:spMkLst>
        </pc:spChg>
        <pc:spChg chg="ad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17" creationId="{243462E7-1698-4B21-BE89-AEFAC7C2FEFA}"/>
          </ac:spMkLst>
        </pc:spChg>
        <pc:spChg chg="add">
          <ac:chgData name="Briggs, Quinn" userId="bd4ed5c9-a142-40f7-8e5e-68f389f6aa57" providerId="ADAL" clId="{B2121D98-85CD-4C50-A234-136EBB0FDA66}" dt="2023-09-25T15:49:37.706" v="274" actId="26606"/>
          <ac:spMkLst>
            <pc:docMk/>
            <pc:sldMk cId="1484147846" sldId="335"/>
            <ac:spMk id="19" creationId="{6C22FCAC-D7EC-4A52-B153-FF761E2235B3}"/>
          </ac:spMkLst>
        </pc:spChg>
        <pc:picChg chg="mod">
          <ac:chgData name="Briggs, Quinn" userId="bd4ed5c9-a142-40f7-8e5e-68f389f6aa57" providerId="ADAL" clId="{B2121D98-85CD-4C50-A234-136EBB0FDA66}" dt="2023-09-25T15:52:00.154" v="283" actId="1076"/>
          <ac:picMkLst>
            <pc:docMk/>
            <pc:sldMk cId="1484147846" sldId="335"/>
            <ac:picMk id="6" creationId="{169C0F16-0D4C-273C-664E-29F969F64225}"/>
          </ac:picMkLst>
        </pc:picChg>
        <pc:cxnChg chg="del">
          <ac:chgData name="Briggs, Quinn" userId="bd4ed5c9-a142-40f7-8e5e-68f389f6aa57" providerId="ADAL" clId="{B2121D98-85CD-4C50-A234-136EBB0FDA66}" dt="2023-09-25T15:49:31.450" v="273" actId="478"/>
          <ac:cxnSpMkLst>
            <pc:docMk/>
            <pc:sldMk cId="1484147846" sldId="335"/>
            <ac:cxnSpMk id="13" creationId="{60EF773E-093B-0811-5DAD-45A00D802360}"/>
          </ac:cxnSpMkLst>
        </pc:cxnChg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2625129871" sldId="335"/>
        </pc:sldMkLst>
      </pc:sldChg>
      <pc:sldChg chg="del">
        <pc:chgData name="Briggs, Quinn" userId="bd4ed5c9-a142-40f7-8e5e-68f389f6aa57" providerId="ADAL" clId="{B2121D98-85CD-4C50-A234-136EBB0FDA66}" dt="2023-09-25T15:31:30.723" v="207" actId="47"/>
        <pc:sldMkLst>
          <pc:docMk/>
          <pc:sldMk cId="4260173139" sldId="336"/>
        </pc:sldMkLst>
      </pc:sldChg>
      <pc:sldChg chg="addSp delSp add mod setBg delDesignElem">
        <pc:chgData name="Briggs, Quinn" userId="bd4ed5c9-a142-40f7-8e5e-68f389f6aa57" providerId="ADAL" clId="{B2121D98-85CD-4C50-A234-136EBB0FDA66}" dt="2023-09-25T15:47:13.114" v="265" actId="26606"/>
        <pc:sldMkLst>
          <pc:docMk/>
          <pc:sldMk cId="814681342" sldId="337"/>
        </pc:sldMkLst>
        <pc:spChg chg="add">
          <ac:chgData name="Briggs, Quinn" userId="bd4ed5c9-a142-40f7-8e5e-68f389f6aa57" providerId="ADAL" clId="{B2121D98-85CD-4C50-A234-136EBB0FDA66}" dt="2023-09-25T15:47:13.114" v="265" actId="26606"/>
          <ac:spMkLst>
            <pc:docMk/>
            <pc:sldMk cId="814681342" sldId="337"/>
            <ac:spMk id="1038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5:47:13.114" v="265" actId="26606"/>
          <ac:spMkLst>
            <pc:docMk/>
            <pc:sldMk cId="814681342" sldId="337"/>
            <ac:spMk id="1040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5:47:13.114" v="265" actId="26606"/>
          <ac:spMkLst>
            <pc:docMk/>
            <pc:sldMk cId="814681342" sldId="337"/>
            <ac:spMk id="1042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5:47:13.114" v="265" actId="26606"/>
          <ac:spMkLst>
            <pc:docMk/>
            <pc:sldMk cId="814681342" sldId="337"/>
            <ac:spMk id="1047" creationId="{857E618C-1D7B-4A51-90C1-6106CD8A1AE7}"/>
          </ac:spMkLst>
        </pc:spChg>
        <pc:spChg chg="del">
          <ac:chgData name="Briggs, Quinn" userId="bd4ed5c9-a142-40f7-8e5e-68f389f6aa57" providerId="ADAL" clId="{B2121D98-85CD-4C50-A234-136EBB0FDA66}" dt="2023-09-25T15:47:06.930" v="264"/>
          <ac:spMkLst>
            <pc:docMk/>
            <pc:sldMk cId="814681342" sldId="337"/>
            <ac:spMk id="1058" creationId="{1CD07172-CD61-45EB-BEE3-F644503E5C8A}"/>
          </ac:spMkLst>
        </pc:spChg>
        <pc:spChg chg="del">
          <ac:chgData name="Briggs, Quinn" userId="bd4ed5c9-a142-40f7-8e5e-68f389f6aa57" providerId="ADAL" clId="{B2121D98-85CD-4C50-A234-136EBB0FDA66}" dt="2023-09-25T15:47:06.930" v="264"/>
          <ac:spMkLst>
            <pc:docMk/>
            <pc:sldMk cId="814681342" sldId="337"/>
            <ac:spMk id="1060" creationId="{1EADA5DB-ED12-413A-AAB5-6A8D1152E6C4}"/>
          </ac:spMkLst>
        </pc:spChg>
        <pc:spChg chg="del">
          <ac:chgData name="Briggs, Quinn" userId="bd4ed5c9-a142-40f7-8e5e-68f389f6aa57" providerId="ADAL" clId="{B2121D98-85CD-4C50-A234-136EBB0FDA66}" dt="2023-09-25T15:47:06.930" v="264"/>
          <ac:spMkLst>
            <pc:docMk/>
            <pc:sldMk cId="814681342" sldId="337"/>
            <ac:spMk id="1062" creationId="{8BA45E5C-ACB9-49E8-B4DB-5255C2376673}"/>
          </ac:spMkLst>
        </pc:spChg>
        <pc:spChg chg="del">
          <ac:chgData name="Briggs, Quinn" userId="bd4ed5c9-a142-40f7-8e5e-68f389f6aa57" providerId="ADAL" clId="{B2121D98-85CD-4C50-A234-136EBB0FDA66}" dt="2023-09-25T15:47:06.930" v="264"/>
          <ac:spMkLst>
            <pc:docMk/>
            <pc:sldMk cId="814681342" sldId="337"/>
            <ac:spMk id="1064" creationId="{857E618C-1D7B-4A51-90C1-6106CD8A1AE7}"/>
          </ac:spMkLst>
        </pc:spChg>
        <pc:grpChg chg="add">
          <ac:chgData name="Briggs, Quinn" userId="bd4ed5c9-a142-40f7-8e5e-68f389f6aa57" providerId="ADAL" clId="{B2121D98-85CD-4C50-A234-136EBB0FDA66}" dt="2023-09-25T15:47:13.114" v="265" actId="26606"/>
          <ac:grpSpMkLst>
            <pc:docMk/>
            <pc:sldMk cId="814681342" sldId="337"/>
            <ac:grpSpMk id="1033" creationId="{749C117F-F390-437B-ADB0-57E87EFF34F5}"/>
          </ac:grpSpMkLst>
        </pc:grpChg>
        <pc:grpChg chg="del">
          <ac:chgData name="Briggs, Quinn" userId="bd4ed5c9-a142-40f7-8e5e-68f389f6aa57" providerId="ADAL" clId="{B2121D98-85CD-4C50-A234-136EBB0FDA66}" dt="2023-09-25T15:47:06.930" v="264"/>
          <ac:grpSpMkLst>
            <pc:docMk/>
            <pc:sldMk cId="814681342" sldId="337"/>
            <ac:grpSpMk id="1050" creationId="{749C117F-F390-437B-ADB0-57E87EFF34F5}"/>
          </ac:grpSpMkLst>
        </pc:grpChg>
        <pc:cxnChg chg="add">
          <ac:chgData name="Briggs, Quinn" userId="bd4ed5c9-a142-40f7-8e5e-68f389f6aa57" providerId="ADAL" clId="{B2121D98-85CD-4C50-A234-136EBB0FDA66}" dt="2023-09-25T15:47:13.114" v="265" actId="26606"/>
          <ac:cxnSpMkLst>
            <pc:docMk/>
            <pc:sldMk cId="814681342" sldId="337"/>
            <ac:cxnSpMk id="1032" creationId="{20742BC3-654B-4E41-9A6A-73A42E477639}"/>
          </ac:cxnSpMkLst>
        </pc:cxnChg>
        <pc:cxnChg chg="del">
          <ac:chgData name="Briggs, Quinn" userId="bd4ed5c9-a142-40f7-8e5e-68f389f6aa57" providerId="ADAL" clId="{B2121D98-85CD-4C50-A234-136EBB0FDA66}" dt="2023-09-25T15:47:06.930" v="264"/>
          <ac:cxnSpMkLst>
            <pc:docMk/>
            <pc:sldMk cId="814681342" sldId="337"/>
            <ac:cxnSpMk id="1056" creationId="{20742BC3-654B-4E41-9A6A-73A42E477639}"/>
          </ac:cxnSpMkLst>
        </pc:cxnChg>
      </pc:sldChg>
      <pc:sldChg chg="delSp add del setBg delDesignElem">
        <pc:chgData name="Briggs, Quinn" userId="bd4ed5c9-a142-40f7-8e5e-68f389f6aa57" providerId="ADAL" clId="{B2121D98-85CD-4C50-A234-136EBB0FDA66}" dt="2023-09-25T15:39:48.812" v="223" actId="47"/>
        <pc:sldMkLst>
          <pc:docMk/>
          <pc:sldMk cId="3769540977" sldId="357"/>
        </pc:sldMkLst>
        <pc:spChg chg="del">
          <ac:chgData name="Briggs, Quinn" userId="bd4ed5c9-a142-40f7-8e5e-68f389f6aa57" providerId="ADAL" clId="{B2121D98-85CD-4C50-A234-136EBB0FDA66}" dt="2023-09-25T15:32:45.812" v="213"/>
          <ac:spMkLst>
            <pc:docMk/>
            <pc:sldMk cId="3769540977" sldId="357"/>
            <ac:spMk id="15" creationId="{5D5E0904-721C-4D68-9EB8-1C9752E329A7}"/>
          </ac:spMkLst>
        </pc:spChg>
      </pc:sldChg>
      <pc:sldChg chg="delSp add del setBg delDesignElem">
        <pc:chgData name="Briggs, Quinn" userId="bd4ed5c9-a142-40f7-8e5e-68f389f6aa57" providerId="ADAL" clId="{B2121D98-85CD-4C50-A234-136EBB0FDA66}" dt="2023-09-25T15:39:48.812" v="223" actId="47"/>
        <pc:sldMkLst>
          <pc:docMk/>
          <pc:sldMk cId="101473672" sldId="358"/>
        </pc:sldMkLst>
        <pc:spChg chg="del">
          <ac:chgData name="Briggs, Quinn" userId="bd4ed5c9-a142-40f7-8e5e-68f389f6aa57" providerId="ADAL" clId="{B2121D98-85CD-4C50-A234-136EBB0FDA66}" dt="2023-09-25T15:32:45.812" v="213"/>
          <ac:spMkLst>
            <pc:docMk/>
            <pc:sldMk cId="101473672" sldId="358"/>
            <ac:spMk id="14" creationId="{5D5E0904-721C-4D68-9EB8-1C9752E329A7}"/>
          </ac:spMkLst>
        </pc:spChg>
      </pc:sldChg>
      <pc:sldChg chg="delSp add del setBg delDesignElem">
        <pc:chgData name="Briggs, Quinn" userId="bd4ed5c9-a142-40f7-8e5e-68f389f6aa57" providerId="ADAL" clId="{B2121D98-85CD-4C50-A234-136EBB0FDA66}" dt="2023-09-25T15:39:48.812" v="223" actId="47"/>
        <pc:sldMkLst>
          <pc:docMk/>
          <pc:sldMk cId="2364575847" sldId="359"/>
        </pc:sldMkLst>
        <pc:spChg chg="del">
          <ac:chgData name="Briggs, Quinn" userId="bd4ed5c9-a142-40f7-8e5e-68f389f6aa57" providerId="ADAL" clId="{B2121D98-85CD-4C50-A234-136EBB0FDA66}" dt="2023-09-25T15:32:45.812" v="213"/>
          <ac:spMkLst>
            <pc:docMk/>
            <pc:sldMk cId="2364575847" sldId="359"/>
            <ac:spMk id="10" creationId="{5D5E0904-721C-4D68-9EB8-1C9752E329A7}"/>
          </ac:spMkLst>
        </pc:spChg>
      </pc:sldChg>
      <pc:sldChg chg="delSp add del setBg delDesignElem">
        <pc:chgData name="Briggs, Quinn" userId="bd4ed5c9-a142-40f7-8e5e-68f389f6aa57" providerId="ADAL" clId="{B2121D98-85CD-4C50-A234-136EBB0FDA66}" dt="2023-09-25T15:39:48.812" v="223" actId="47"/>
        <pc:sldMkLst>
          <pc:docMk/>
          <pc:sldMk cId="2310023282" sldId="360"/>
        </pc:sldMkLst>
        <pc:spChg chg="del">
          <ac:chgData name="Briggs, Quinn" userId="bd4ed5c9-a142-40f7-8e5e-68f389f6aa57" providerId="ADAL" clId="{B2121D98-85CD-4C50-A234-136EBB0FDA66}" dt="2023-09-25T15:32:45.812" v="213"/>
          <ac:spMkLst>
            <pc:docMk/>
            <pc:sldMk cId="2310023282" sldId="360"/>
            <ac:spMk id="9" creationId="{5D5E0904-721C-4D68-9EB8-1C9752E329A7}"/>
          </ac:spMkLst>
        </pc:spChg>
      </pc:sldChg>
      <pc:sldChg chg="addSp modSp new">
        <pc:chgData name="Briggs, Quinn" userId="bd4ed5c9-a142-40f7-8e5e-68f389f6aa57" providerId="ADAL" clId="{B2121D98-85CD-4C50-A234-136EBB0FDA66}" dt="2023-09-25T15:37:37.311" v="222" actId="1076"/>
        <pc:sldMkLst>
          <pc:docMk/>
          <pc:sldMk cId="1652718355" sldId="361"/>
        </pc:sldMkLst>
        <pc:picChg chg="add mod">
          <ac:chgData name="Briggs, Quinn" userId="bd4ed5c9-a142-40f7-8e5e-68f389f6aa57" providerId="ADAL" clId="{B2121D98-85CD-4C50-A234-136EBB0FDA66}" dt="2023-09-25T15:37:37.311" v="222" actId="1076"/>
          <ac:picMkLst>
            <pc:docMk/>
            <pc:sldMk cId="1652718355" sldId="361"/>
            <ac:picMk id="2050" creationId="{91BE82E0-F443-71ED-9CEB-4B218A421D52}"/>
          </ac:picMkLst>
        </pc:picChg>
      </pc:sldChg>
      <pc:sldChg chg="addSp modSp new mod setBg">
        <pc:chgData name="Briggs, Quinn" userId="bd4ed5c9-a142-40f7-8e5e-68f389f6aa57" providerId="ADAL" clId="{B2121D98-85CD-4C50-A234-136EBB0FDA66}" dt="2023-09-25T15:40:42.876" v="241" actId="27614"/>
        <pc:sldMkLst>
          <pc:docMk/>
          <pc:sldMk cId="552249610" sldId="362"/>
        </pc:sldMkLst>
        <pc:spChg chg="mod">
          <ac:chgData name="Briggs, Quinn" userId="bd4ed5c9-a142-40f7-8e5e-68f389f6aa57" providerId="ADAL" clId="{B2121D98-85CD-4C50-A234-136EBB0FDA66}" dt="2023-09-25T15:40:36.021" v="240" actId="26606"/>
          <ac:spMkLst>
            <pc:docMk/>
            <pc:sldMk cId="552249610" sldId="362"/>
            <ac:spMk id="2" creationId="{7578751B-493A-EE38-0230-65AE5C1FB77C}"/>
          </ac:spMkLst>
        </pc:spChg>
        <pc:spChg chg="add">
          <ac:chgData name="Briggs, Quinn" userId="bd4ed5c9-a142-40f7-8e5e-68f389f6aa57" providerId="ADAL" clId="{B2121D98-85CD-4C50-A234-136EBB0FDA66}" dt="2023-09-25T15:40:36.021" v="240" actId="26606"/>
          <ac:spMkLst>
            <pc:docMk/>
            <pc:sldMk cId="552249610" sldId="362"/>
            <ac:spMk id="17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5:40:36.021" v="240" actId="26606"/>
          <ac:spMkLst>
            <pc:docMk/>
            <pc:sldMk cId="552249610" sldId="362"/>
            <ac:spMk id="19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5:40:36.021" v="240" actId="26606"/>
          <ac:spMkLst>
            <pc:docMk/>
            <pc:sldMk cId="552249610" sldId="362"/>
            <ac:spMk id="21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5:40:36.021" v="240" actId="26606"/>
          <ac:spMkLst>
            <pc:docMk/>
            <pc:sldMk cId="552249610" sldId="362"/>
            <ac:spMk id="23" creationId="{857E618C-1D7B-4A51-90C1-6106CD8A1AE7}"/>
          </ac:spMkLst>
        </pc:spChg>
        <pc:grpChg chg="add">
          <ac:chgData name="Briggs, Quinn" userId="bd4ed5c9-a142-40f7-8e5e-68f389f6aa57" providerId="ADAL" clId="{B2121D98-85CD-4C50-A234-136EBB0FDA66}" dt="2023-09-25T15:40:36.021" v="240" actId="26606"/>
          <ac:grpSpMkLst>
            <pc:docMk/>
            <pc:sldMk cId="552249610" sldId="362"/>
            <ac:grpSpMk id="9" creationId="{749C117F-F390-437B-ADB0-57E87EFF34F5}"/>
          </ac:grpSpMkLst>
        </pc:grpChg>
        <pc:picChg chg="add mod">
          <ac:chgData name="Briggs, Quinn" userId="bd4ed5c9-a142-40f7-8e5e-68f389f6aa57" providerId="ADAL" clId="{B2121D98-85CD-4C50-A234-136EBB0FDA66}" dt="2023-09-25T15:40:42.876" v="241" actId="27614"/>
          <ac:picMkLst>
            <pc:docMk/>
            <pc:sldMk cId="552249610" sldId="362"/>
            <ac:picMk id="4" creationId="{D69D881D-751B-0796-B738-23A2D84110BC}"/>
          </ac:picMkLst>
        </pc:picChg>
        <pc:cxnChg chg="add">
          <ac:chgData name="Briggs, Quinn" userId="bd4ed5c9-a142-40f7-8e5e-68f389f6aa57" providerId="ADAL" clId="{B2121D98-85CD-4C50-A234-136EBB0FDA66}" dt="2023-09-25T15:40:36.021" v="240" actId="26606"/>
          <ac:cxnSpMkLst>
            <pc:docMk/>
            <pc:sldMk cId="552249610" sldId="362"/>
            <ac:cxnSpMk id="15" creationId="{20742BC3-654B-4E41-9A6A-73A42E477639}"/>
          </ac:cxnSpMkLst>
        </pc:cxnChg>
      </pc:sldChg>
      <pc:sldChg chg="addSp delSp modSp add mod setBg delDesignElem">
        <pc:chgData name="Briggs, Quinn" userId="bd4ed5c9-a142-40f7-8e5e-68f389f6aa57" providerId="ADAL" clId="{B2121D98-85CD-4C50-A234-136EBB0FDA66}" dt="2023-09-25T15:41:17.271" v="247" actId="27614"/>
        <pc:sldMkLst>
          <pc:docMk/>
          <pc:sldMk cId="2799407390" sldId="363"/>
        </pc:sldMkLst>
        <pc:spChg chg="del">
          <ac:chgData name="Briggs, Quinn" userId="bd4ed5c9-a142-40f7-8e5e-68f389f6aa57" providerId="ADAL" clId="{B2121D98-85CD-4C50-A234-136EBB0FDA66}" dt="2023-09-25T15:40:45.541" v="243"/>
          <ac:spMkLst>
            <pc:docMk/>
            <pc:sldMk cId="2799407390" sldId="363"/>
            <ac:spMk id="17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5:41:12.763" v="246" actId="26606"/>
          <ac:spMkLst>
            <pc:docMk/>
            <pc:sldMk cId="2799407390" sldId="363"/>
            <ac:spMk id="18" creationId="{1CD07172-CD61-45EB-BEE3-F644503E5C8A}"/>
          </ac:spMkLst>
        </pc:spChg>
        <pc:spChg chg="del">
          <ac:chgData name="Briggs, Quinn" userId="bd4ed5c9-a142-40f7-8e5e-68f389f6aa57" providerId="ADAL" clId="{B2121D98-85CD-4C50-A234-136EBB0FDA66}" dt="2023-09-25T15:40:45.541" v="243"/>
          <ac:spMkLst>
            <pc:docMk/>
            <pc:sldMk cId="2799407390" sldId="363"/>
            <ac:spMk id="19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5:41:12.763" v="246" actId="26606"/>
          <ac:spMkLst>
            <pc:docMk/>
            <pc:sldMk cId="2799407390" sldId="363"/>
            <ac:spMk id="20" creationId="{1EADA5DB-ED12-413A-AAB5-6A8D1152E6C4}"/>
          </ac:spMkLst>
        </pc:spChg>
        <pc:spChg chg="del">
          <ac:chgData name="Briggs, Quinn" userId="bd4ed5c9-a142-40f7-8e5e-68f389f6aa57" providerId="ADAL" clId="{B2121D98-85CD-4C50-A234-136EBB0FDA66}" dt="2023-09-25T15:40:45.541" v="243"/>
          <ac:spMkLst>
            <pc:docMk/>
            <pc:sldMk cId="2799407390" sldId="363"/>
            <ac:spMk id="21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5:41:12.763" v="246" actId="26606"/>
          <ac:spMkLst>
            <pc:docMk/>
            <pc:sldMk cId="2799407390" sldId="363"/>
            <ac:spMk id="22" creationId="{8BA45E5C-ACB9-49E8-B4DB-5255C2376673}"/>
          </ac:spMkLst>
        </pc:spChg>
        <pc:spChg chg="del">
          <ac:chgData name="Briggs, Quinn" userId="bd4ed5c9-a142-40f7-8e5e-68f389f6aa57" providerId="ADAL" clId="{B2121D98-85CD-4C50-A234-136EBB0FDA66}" dt="2023-09-25T15:40:45.541" v="243"/>
          <ac:spMkLst>
            <pc:docMk/>
            <pc:sldMk cId="2799407390" sldId="363"/>
            <ac:spMk id="23" creationId="{857E618C-1D7B-4A51-90C1-6106CD8A1AE7}"/>
          </ac:spMkLst>
        </pc:spChg>
        <pc:spChg chg="add">
          <ac:chgData name="Briggs, Quinn" userId="bd4ed5c9-a142-40f7-8e5e-68f389f6aa57" providerId="ADAL" clId="{B2121D98-85CD-4C50-A234-136EBB0FDA66}" dt="2023-09-25T15:41:12.763" v="246" actId="26606"/>
          <ac:spMkLst>
            <pc:docMk/>
            <pc:sldMk cId="2799407390" sldId="363"/>
            <ac:spMk id="24" creationId="{857E618C-1D7B-4A51-90C1-6106CD8A1AE7}"/>
          </ac:spMkLst>
        </pc:spChg>
        <pc:grpChg chg="del">
          <ac:chgData name="Briggs, Quinn" userId="bd4ed5c9-a142-40f7-8e5e-68f389f6aa57" providerId="ADAL" clId="{B2121D98-85CD-4C50-A234-136EBB0FDA66}" dt="2023-09-25T15:40:45.541" v="243"/>
          <ac:grpSpMkLst>
            <pc:docMk/>
            <pc:sldMk cId="2799407390" sldId="363"/>
            <ac:grpSpMk id="9" creationId="{749C117F-F390-437B-ADB0-57E87EFF34F5}"/>
          </ac:grpSpMkLst>
        </pc:grpChg>
        <pc:grpChg chg="add">
          <ac:chgData name="Briggs, Quinn" userId="bd4ed5c9-a142-40f7-8e5e-68f389f6aa57" providerId="ADAL" clId="{B2121D98-85CD-4C50-A234-136EBB0FDA66}" dt="2023-09-25T15:41:12.763" v="246" actId="26606"/>
          <ac:grpSpMkLst>
            <pc:docMk/>
            <pc:sldMk cId="2799407390" sldId="363"/>
            <ac:grpSpMk id="10" creationId="{749C117F-F390-437B-ADB0-57E87EFF34F5}"/>
          </ac:grpSpMkLst>
        </pc:grpChg>
        <pc:picChg chg="del">
          <ac:chgData name="Briggs, Quinn" userId="bd4ed5c9-a142-40f7-8e5e-68f389f6aa57" providerId="ADAL" clId="{B2121D98-85CD-4C50-A234-136EBB0FDA66}" dt="2023-09-25T15:41:08.963" v="244" actId="478"/>
          <ac:picMkLst>
            <pc:docMk/>
            <pc:sldMk cId="2799407390" sldId="363"/>
            <ac:picMk id="4" creationId="{D69D881D-751B-0796-B738-23A2D84110BC}"/>
          </ac:picMkLst>
        </pc:picChg>
        <pc:picChg chg="add mod">
          <ac:chgData name="Briggs, Quinn" userId="bd4ed5c9-a142-40f7-8e5e-68f389f6aa57" providerId="ADAL" clId="{B2121D98-85CD-4C50-A234-136EBB0FDA66}" dt="2023-09-25T15:41:17.271" v="247" actId="27614"/>
          <ac:picMkLst>
            <pc:docMk/>
            <pc:sldMk cId="2799407390" sldId="363"/>
            <ac:picMk id="5" creationId="{3B331EA6-36BB-7FC2-C786-3BED143797A9}"/>
          </ac:picMkLst>
        </pc:picChg>
        <pc:cxnChg chg="del">
          <ac:chgData name="Briggs, Quinn" userId="bd4ed5c9-a142-40f7-8e5e-68f389f6aa57" providerId="ADAL" clId="{B2121D98-85CD-4C50-A234-136EBB0FDA66}" dt="2023-09-25T15:40:45.541" v="243"/>
          <ac:cxnSpMkLst>
            <pc:docMk/>
            <pc:sldMk cId="2799407390" sldId="363"/>
            <ac:cxnSpMk id="15" creationId="{20742BC3-654B-4E41-9A6A-73A42E477639}"/>
          </ac:cxnSpMkLst>
        </pc:cxnChg>
        <pc:cxnChg chg="add">
          <ac:chgData name="Briggs, Quinn" userId="bd4ed5c9-a142-40f7-8e5e-68f389f6aa57" providerId="ADAL" clId="{B2121D98-85CD-4C50-A234-136EBB0FDA66}" dt="2023-09-25T15:41:12.763" v="246" actId="26606"/>
          <ac:cxnSpMkLst>
            <pc:docMk/>
            <pc:sldMk cId="2799407390" sldId="363"/>
            <ac:cxnSpMk id="16" creationId="{20742BC3-654B-4E41-9A6A-73A42E477639}"/>
          </ac:cxnSpMkLst>
        </pc:cxnChg>
      </pc:sldChg>
      <pc:sldChg chg="addSp delSp modSp add mod setBg delDesignElem">
        <pc:chgData name="Briggs, Quinn" userId="bd4ed5c9-a142-40f7-8e5e-68f389f6aa57" providerId="ADAL" clId="{B2121D98-85CD-4C50-A234-136EBB0FDA66}" dt="2023-09-25T15:41:46.312" v="253" actId="27614"/>
        <pc:sldMkLst>
          <pc:docMk/>
          <pc:sldMk cId="200137246" sldId="364"/>
        </pc:sldMkLst>
        <pc:spChg chg="add">
          <ac:chgData name="Briggs, Quinn" userId="bd4ed5c9-a142-40f7-8e5e-68f389f6aa57" providerId="ADAL" clId="{B2121D98-85CD-4C50-A234-136EBB0FDA66}" dt="2023-09-25T15:41:43.111" v="252" actId="26606"/>
          <ac:spMkLst>
            <pc:docMk/>
            <pc:sldMk cId="200137246" sldId="364"/>
            <ac:spMk id="17" creationId="{1CD07172-CD61-45EB-BEE3-F644503E5C8A}"/>
          </ac:spMkLst>
        </pc:spChg>
        <pc:spChg chg="del">
          <ac:chgData name="Briggs, Quinn" userId="bd4ed5c9-a142-40f7-8e5e-68f389f6aa57" providerId="ADAL" clId="{B2121D98-85CD-4C50-A234-136EBB0FDA66}" dt="2023-09-25T15:41:20.452" v="249"/>
          <ac:spMkLst>
            <pc:docMk/>
            <pc:sldMk cId="200137246" sldId="364"/>
            <ac:spMk id="18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5:41:43.111" v="252" actId="26606"/>
          <ac:spMkLst>
            <pc:docMk/>
            <pc:sldMk cId="200137246" sldId="364"/>
            <ac:spMk id="19" creationId="{1EADA5DB-ED12-413A-AAB5-6A8D1152E6C4}"/>
          </ac:spMkLst>
        </pc:spChg>
        <pc:spChg chg="del">
          <ac:chgData name="Briggs, Quinn" userId="bd4ed5c9-a142-40f7-8e5e-68f389f6aa57" providerId="ADAL" clId="{B2121D98-85CD-4C50-A234-136EBB0FDA66}" dt="2023-09-25T15:41:20.452" v="249"/>
          <ac:spMkLst>
            <pc:docMk/>
            <pc:sldMk cId="200137246" sldId="364"/>
            <ac:spMk id="20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5:41:43.111" v="252" actId="26606"/>
          <ac:spMkLst>
            <pc:docMk/>
            <pc:sldMk cId="200137246" sldId="364"/>
            <ac:spMk id="21" creationId="{8BA45E5C-ACB9-49E8-B4DB-5255C2376673}"/>
          </ac:spMkLst>
        </pc:spChg>
        <pc:spChg chg="del">
          <ac:chgData name="Briggs, Quinn" userId="bd4ed5c9-a142-40f7-8e5e-68f389f6aa57" providerId="ADAL" clId="{B2121D98-85CD-4C50-A234-136EBB0FDA66}" dt="2023-09-25T15:41:20.452" v="249"/>
          <ac:spMkLst>
            <pc:docMk/>
            <pc:sldMk cId="200137246" sldId="364"/>
            <ac:spMk id="22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5:41:43.111" v="252" actId="26606"/>
          <ac:spMkLst>
            <pc:docMk/>
            <pc:sldMk cId="200137246" sldId="364"/>
            <ac:spMk id="23" creationId="{857E618C-1D7B-4A51-90C1-6106CD8A1AE7}"/>
          </ac:spMkLst>
        </pc:spChg>
        <pc:spChg chg="del">
          <ac:chgData name="Briggs, Quinn" userId="bd4ed5c9-a142-40f7-8e5e-68f389f6aa57" providerId="ADAL" clId="{B2121D98-85CD-4C50-A234-136EBB0FDA66}" dt="2023-09-25T15:41:20.452" v="249"/>
          <ac:spMkLst>
            <pc:docMk/>
            <pc:sldMk cId="200137246" sldId="364"/>
            <ac:spMk id="24" creationId="{857E618C-1D7B-4A51-90C1-6106CD8A1AE7}"/>
          </ac:spMkLst>
        </pc:spChg>
        <pc:grpChg chg="add">
          <ac:chgData name="Briggs, Quinn" userId="bd4ed5c9-a142-40f7-8e5e-68f389f6aa57" providerId="ADAL" clId="{B2121D98-85CD-4C50-A234-136EBB0FDA66}" dt="2023-09-25T15:41:43.111" v="252" actId="26606"/>
          <ac:grpSpMkLst>
            <pc:docMk/>
            <pc:sldMk cId="200137246" sldId="364"/>
            <ac:grpSpMk id="9" creationId="{749C117F-F390-437B-ADB0-57E87EFF34F5}"/>
          </ac:grpSpMkLst>
        </pc:grpChg>
        <pc:grpChg chg="del">
          <ac:chgData name="Briggs, Quinn" userId="bd4ed5c9-a142-40f7-8e5e-68f389f6aa57" providerId="ADAL" clId="{B2121D98-85CD-4C50-A234-136EBB0FDA66}" dt="2023-09-25T15:41:20.452" v="249"/>
          <ac:grpSpMkLst>
            <pc:docMk/>
            <pc:sldMk cId="200137246" sldId="364"/>
            <ac:grpSpMk id="10" creationId="{749C117F-F390-437B-ADB0-57E87EFF34F5}"/>
          </ac:grpSpMkLst>
        </pc:grpChg>
        <pc:picChg chg="add mod">
          <ac:chgData name="Briggs, Quinn" userId="bd4ed5c9-a142-40f7-8e5e-68f389f6aa57" providerId="ADAL" clId="{B2121D98-85CD-4C50-A234-136EBB0FDA66}" dt="2023-09-25T15:41:46.312" v="253" actId="27614"/>
          <ac:picMkLst>
            <pc:docMk/>
            <pc:sldMk cId="200137246" sldId="364"/>
            <ac:picMk id="4" creationId="{12AE1FEF-3412-69C7-4B57-257E0418E8CB}"/>
          </ac:picMkLst>
        </pc:picChg>
        <pc:picChg chg="del">
          <ac:chgData name="Briggs, Quinn" userId="bd4ed5c9-a142-40f7-8e5e-68f389f6aa57" providerId="ADAL" clId="{B2121D98-85CD-4C50-A234-136EBB0FDA66}" dt="2023-09-25T15:41:36.213" v="250" actId="478"/>
          <ac:picMkLst>
            <pc:docMk/>
            <pc:sldMk cId="200137246" sldId="364"/>
            <ac:picMk id="5" creationId="{3B331EA6-36BB-7FC2-C786-3BED143797A9}"/>
          </ac:picMkLst>
        </pc:picChg>
        <pc:cxnChg chg="add">
          <ac:chgData name="Briggs, Quinn" userId="bd4ed5c9-a142-40f7-8e5e-68f389f6aa57" providerId="ADAL" clId="{B2121D98-85CD-4C50-A234-136EBB0FDA66}" dt="2023-09-25T15:41:43.111" v="252" actId="26606"/>
          <ac:cxnSpMkLst>
            <pc:docMk/>
            <pc:sldMk cId="200137246" sldId="364"/>
            <ac:cxnSpMk id="15" creationId="{20742BC3-654B-4E41-9A6A-73A42E477639}"/>
          </ac:cxnSpMkLst>
        </pc:cxnChg>
        <pc:cxnChg chg="del">
          <ac:chgData name="Briggs, Quinn" userId="bd4ed5c9-a142-40f7-8e5e-68f389f6aa57" providerId="ADAL" clId="{B2121D98-85CD-4C50-A234-136EBB0FDA66}" dt="2023-09-25T15:41:20.452" v="249"/>
          <ac:cxnSpMkLst>
            <pc:docMk/>
            <pc:sldMk cId="200137246" sldId="364"/>
            <ac:cxnSpMk id="16" creationId="{20742BC3-654B-4E41-9A6A-73A42E477639}"/>
          </ac:cxnSpMkLst>
        </pc:cxnChg>
      </pc:sldChg>
      <pc:sldChg chg="addSp delSp modSp add mod setBg delDesignElem">
        <pc:chgData name="Briggs, Quinn" userId="bd4ed5c9-a142-40f7-8e5e-68f389f6aa57" providerId="ADAL" clId="{B2121D98-85CD-4C50-A234-136EBB0FDA66}" dt="2023-09-25T15:42:05.751" v="258" actId="26606"/>
        <pc:sldMkLst>
          <pc:docMk/>
          <pc:sldMk cId="432856386" sldId="365"/>
        </pc:sldMkLst>
        <pc:spChg chg="del">
          <ac:chgData name="Briggs, Quinn" userId="bd4ed5c9-a142-40f7-8e5e-68f389f6aa57" providerId="ADAL" clId="{B2121D98-85CD-4C50-A234-136EBB0FDA66}" dt="2023-09-25T15:41:47.772" v="255"/>
          <ac:spMkLst>
            <pc:docMk/>
            <pc:sldMk cId="432856386" sldId="365"/>
            <ac:spMk id="17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5:42:05.751" v="258" actId="26606"/>
          <ac:spMkLst>
            <pc:docMk/>
            <pc:sldMk cId="432856386" sldId="365"/>
            <ac:spMk id="18" creationId="{1CD07172-CD61-45EB-BEE3-F644503E5C8A}"/>
          </ac:spMkLst>
        </pc:spChg>
        <pc:spChg chg="del">
          <ac:chgData name="Briggs, Quinn" userId="bd4ed5c9-a142-40f7-8e5e-68f389f6aa57" providerId="ADAL" clId="{B2121D98-85CD-4C50-A234-136EBB0FDA66}" dt="2023-09-25T15:41:47.772" v="255"/>
          <ac:spMkLst>
            <pc:docMk/>
            <pc:sldMk cId="432856386" sldId="365"/>
            <ac:spMk id="19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5:42:05.751" v="258" actId="26606"/>
          <ac:spMkLst>
            <pc:docMk/>
            <pc:sldMk cId="432856386" sldId="365"/>
            <ac:spMk id="20" creationId="{1EADA5DB-ED12-413A-AAB5-6A8D1152E6C4}"/>
          </ac:spMkLst>
        </pc:spChg>
        <pc:spChg chg="del">
          <ac:chgData name="Briggs, Quinn" userId="bd4ed5c9-a142-40f7-8e5e-68f389f6aa57" providerId="ADAL" clId="{B2121D98-85CD-4C50-A234-136EBB0FDA66}" dt="2023-09-25T15:41:47.772" v="255"/>
          <ac:spMkLst>
            <pc:docMk/>
            <pc:sldMk cId="432856386" sldId="365"/>
            <ac:spMk id="21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5:42:05.751" v="258" actId="26606"/>
          <ac:spMkLst>
            <pc:docMk/>
            <pc:sldMk cId="432856386" sldId="365"/>
            <ac:spMk id="22" creationId="{8BA45E5C-ACB9-49E8-B4DB-5255C2376673}"/>
          </ac:spMkLst>
        </pc:spChg>
        <pc:spChg chg="del">
          <ac:chgData name="Briggs, Quinn" userId="bd4ed5c9-a142-40f7-8e5e-68f389f6aa57" providerId="ADAL" clId="{B2121D98-85CD-4C50-A234-136EBB0FDA66}" dt="2023-09-25T15:41:47.772" v="255"/>
          <ac:spMkLst>
            <pc:docMk/>
            <pc:sldMk cId="432856386" sldId="365"/>
            <ac:spMk id="23" creationId="{857E618C-1D7B-4A51-90C1-6106CD8A1AE7}"/>
          </ac:spMkLst>
        </pc:spChg>
        <pc:spChg chg="add">
          <ac:chgData name="Briggs, Quinn" userId="bd4ed5c9-a142-40f7-8e5e-68f389f6aa57" providerId="ADAL" clId="{B2121D98-85CD-4C50-A234-136EBB0FDA66}" dt="2023-09-25T15:42:05.751" v="258" actId="26606"/>
          <ac:spMkLst>
            <pc:docMk/>
            <pc:sldMk cId="432856386" sldId="365"/>
            <ac:spMk id="24" creationId="{857E618C-1D7B-4A51-90C1-6106CD8A1AE7}"/>
          </ac:spMkLst>
        </pc:spChg>
        <pc:grpChg chg="del">
          <ac:chgData name="Briggs, Quinn" userId="bd4ed5c9-a142-40f7-8e5e-68f389f6aa57" providerId="ADAL" clId="{B2121D98-85CD-4C50-A234-136EBB0FDA66}" dt="2023-09-25T15:41:47.772" v="255"/>
          <ac:grpSpMkLst>
            <pc:docMk/>
            <pc:sldMk cId="432856386" sldId="365"/>
            <ac:grpSpMk id="9" creationId="{749C117F-F390-437B-ADB0-57E87EFF34F5}"/>
          </ac:grpSpMkLst>
        </pc:grpChg>
        <pc:grpChg chg="add">
          <ac:chgData name="Briggs, Quinn" userId="bd4ed5c9-a142-40f7-8e5e-68f389f6aa57" providerId="ADAL" clId="{B2121D98-85CD-4C50-A234-136EBB0FDA66}" dt="2023-09-25T15:42:05.751" v="258" actId="26606"/>
          <ac:grpSpMkLst>
            <pc:docMk/>
            <pc:sldMk cId="432856386" sldId="365"/>
            <ac:grpSpMk id="10" creationId="{749C117F-F390-437B-ADB0-57E87EFF34F5}"/>
          </ac:grpSpMkLst>
        </pc:grpChg>
        <pc:picChg chg="del">
          <ac:chgData name="Briggs, Quinn" userId="bd4ed5c9-a142-40f7-8e5e-68f389f6aa57" providerId="ADAL" clId="{B2121D98-85CD-4C50-A234-136EBB0FDA66}" dt="2023-09-25T15:42:03.474" v="256" actId="478"/>
          <ac:picMkLst>
            <pc:docMk/>
            <pc:sldMk cId="432856386" sldId="365"/>
            <ac:picMk id="4" creationId="{12AE1FEF-3412-69C7-4B57-257E0418E8CB}"/>
          </ac:picMkLst>
        </pc:picChg>
        <pc:picChg chg="add mod">
          <ac:chgData name="Briggs, Quinn" userId="bd4ed5c9-a142-40f7-8e5e-68f389f6aa57" providerId="ADAL" clId="{B2121D98-85CD-4C50-A234-136EBB0FDA66}" dt="2023-09-25T15:42:05.751" v="258" actId="26606"/>
          <ac:picMkLst>
            <pc:docMk/>
            <pc:sldMk cId="432856386" sldId="365"/>
            <ac:picMk id="5" creationId="{AA24C9AE-B907-94A3-29A6-4FD610020C38}"/>
          </ac:picMkLst>
        </pc:picChg>
        <pc:cxnChg chg="del">
          <ac:chgData name="Briggs, Quinn" userId="bd4ed5c9-a142-40f7-8e5e-68f389f6aa57" providerId="ADAL" clId="{B2121D98-85CD-4C50-A234-136EBB0FDA66}" dt="2023-09-25T15:41:47.772" v="255"/>
          <ac:cxnSpMkLst>
            <pc:docMk/>
            <pc:sldMk cId="432856386" sldId="365"/>
            <ac:cxnSpMk id="15" creationId="{20742BC3-654B-4E41-9A6A-73A42E477639}"/>
          </ac:cxnSpMkLst>
        </pc:cxnChg>
        <pc:cxnChg chg="add">
          <ac:chgData name="Briggs, Quinn" userId="bd4ed5c9-a142-40f7-8e5e-68f389f6aa57" providerId="ADAL" clId="{B2121D98-85CD-4C50-A234-136EBB0FDA66}" dt="2023-09-25T15:42:05.751" v="258" actId="26606"/>
          <ac:cxnSpMkLst>
            <pc:docMk/>
            <pc:sldMk cId="432856386" sldId="365"/>
            <ac:cxnSpMk id="16" creationId="{20742BC3-654B-4E41-9A6A-73A42E477639}"/>
          </ac:cxnSpMkLst>
        </pc:cxnChg>
      </pc:sldChg>
      <pc:sldChg chg="addSp modSp new mod setBg">
        <pc:chgData name="Briggs, Quinn" userId="bd4ed5c9-a142-40f7-8e5e-68f389f6aa57" providerId="ADAL" clId="{B2121D98-85CD-4C50-A234-136EBB0FDA66}" dt="2023-09-25T16:25:11.803" v="1954" actId="20577"/>
        <pc:sldMkLst>
          <pc:docMk/>
          <pc:sldMk cId="170091250" sldId="366"/>
        </pc:sldMkLst>
        <pc:spChg chg="mod">
          <ac:chgData name="Briggs, Quinn" userId="bd4ed5c9-a142-40f7-8e5e-68f389f6aa57" providerId="ADAL" clId="{B2121D98-85CD-4C50-A234-136EBB0FDA66}" dt="2023-09-25T15:57:08.908" v="737" actId="26606"/>
          <ac:spMkLst>
            <pc:docMk/>
            <pc:sldMk cId="170091250" sldId="366"/>
            <ac:spMk id="2" creationId="{EDF3DDBF-B1A0-DA38-8244-7031031B893E}"/>
          </ac:spMkLst>
        </pc:spChg>
        <pc:spChg chg="add mod">
          <ac:chgData name="Briggs, Quinn" userId="bd4ed5c9-a142-40f7-8e5e-68f389f6aa57" providerId="ADAL" clId="{B2121D98-85CD-4C50-A234-136EBB0FDA66}" dt="2023-09-25T16:25:11.803" v="1954" actId="20577"/>
          <ac:spMkLst>
            <pc:docMk/>
            <pc:sldMk cId="170091250" sldId="366"/>
            <ac:spMk id="4" creationId="{35371D43-0DE5-45C6-A1B3-1DA4FF6EA0E8}"/>
          </ac:spMkLst>
        </pc:spChg>
        <pc:spChg chg="add">
          <ac:chgData name="Briggs, Quinn" userId="bd4ed5c9-a142-40f7-8e5e-68f389f6aa57" providerId="ADAL" clId="{B2121D98-85CD-4C50-A234-136EBB0FDA66}" dt="2023-09-25T15:57:08.908" v="737" actId="26606"/>
          <ac:spMkLst>
            <pc:docMk/>
            <pc:sldMk cId="170091250" sldId="366"/>
            <ac:spMk id="3087" creationId="{333F0879-3DA0-4CB8-B35E-A0AD42558191}"/>
          </ac:spMkLst>
        </pc:spChg>
        <pc:spChg chg="add">
          <ac:chgData name="Briggs, Quinn" userId="bd4ed5c9-a142-40f7-8e5e-68f389f6aa57" providerId="ADAL" clId="{B2121D98-85CD-4C50-A234-136EBB0FDA66}" dt="2023-09-25T15:57:08.908" v="737" actId="26606"/>
          <ac:spMkLst>
            <pc:docMk/>
            <pc:sldMk cId="170091250" sldId="366"/>
            <ac:spMk id="3089" creationId="{324D2183-F388-476E-92A9-D6639D698580}"/>
          </ac:spMkLst>
        </pc:spChg>
        <pc:spChg chg="add">
          <ac:chgData name="Briggs, Quinn" userId="bd4ed5c9-a142-40f7-8e5e-68f389f6aa57" providerId="ADAL" clId="{B2121D98-85CD-4C50-A234-136EBB0FDA66}" dt="2023-09-25T15:57:08.908" v="737" actId="26606"/>
          <ac:spMkLst>
            <pc:docMk/>
            <pc:sldMk cId="170091250" sldId="366"/>
            <ac:spMk id="3091" creationId="{243462E7-1698-4B21-BE89-AEFAC7C2FEFA}"/>
          </ac:spMkLst>
        </pc:spChg>
        <pc:spChg chg="add">
          <ac:chgData name="Briggs, Quinn" userId="bd4ed5c9-a142-40f7-8e5e-68f389f6aa57" providerId="ADAL" clId="{B2121D98-85CD-4C50-A234-136EBB0FDA66}" dt="2023-09-25T15:57:08.908" v="737" actId="26606"/>
          <ac:spMkLst>
            <pc:docMk/>
            <pc:sldMk cId="170091250" sldId="366"/>
            <ac:spMk id="3093" creationId="{6C22FCAC-D7EC-4A52-B153-FF761E2235B3}"/>
          </ac:spMkLst>
        </pc:spChg>
        <pc:grpChg chg="add">
          <ac:chgData name="Briggs, Quinn" userId="bd4ed5c9-a142-40f7-8e5e-68f389f6aa57" providerId="ADAL" clId="{B2121D98-85CD-4C50-A234-136EBB0FDA66}" dt="2023-09-25T15:57:08.908" v="737" actId="26606"/>
          <ac:grpSpMkLst>
            <pc:docMk/>
            <pc:sldMk cId="170091250" sldId="366"/>
            <ac:grpSpMk id="3079" creationId="{3F6D81C7-B083-478E-82FE-089A8CB72EB8}"/>
          </ac:grpSpMkLst>
        </pc:grpChg>
        <pc:picChg chg="add mod ord">
          <ac:chgData name="Briggs, Quinn" userId="bd4ed5c9-a142-40f7-8e5e-68f389f6aa57" providerId="ADAL" clId="{B2121D98-85CD-4C50-A234-136EBB0FDA66}" dt="2023-09-25T15:57:08.908" v="737" actId="26606"/>
          <ac:picMkLst>
            <pc:docMk/>
            <pc:sldMk cId="170091250" sldId="366"/>
            <ac:picMk id="3074" creationId="{202B870A-E181-4961-62FB-D72268CC4E38}"/>
          </ac:picMkLst>
        </pc:picChg>
        <pc:cxnChg chg="add">
          <ac:chgData name="Briggs, Quinn" userId="bd4ed5c9-a142-40f7-8e5e-68f389f6aa57" providerId="ADAL" clId="{B2121D98-85CD-4C50-A234-136EBB0FDA66}" dt="2023-09-25T15:57:08.908" v="737" actId="26606"/>
          <ac:cxnSpMkLst>
            <pc:docMk/>
            <pc:sldMk cId="170091250" sldId="366"/>
            <ac:cxnSpMk id="3085" creationId="{F06B54F2-CD11-4359-A7D6-DA7C76C091A6}"/>
          </ac:cxnSpMkLst>
        </pc:cxnChg>
      </pc:sldChg>
      <pc:sldChg chg="addSp modSp new mod setBg">
        <pc:chgData name="Briggs, Quinn" userId="bd4ed5c9-a142-40f7-8e5e-68f389f6aa57" providerId="ADAL" clId="{B2121D98-85CD-4C50-A234-136EBB0FDA66}" dt="2023-09-25T16:01:34.706" v="1304" actId="27636"/>
        <pc:sldMkLst>
          <pc:docMk/>
          <pc:sldMk cId="2855247610" sldId="367"/>
        </pc:sldMkLst>
        <pc:spChg chg="mod">
          <ac:chgData name="Briggs, Quinn" userId="bd4ed5c9-a142-40f7-8e5e-68f389f6aa57" providerId="ADAL" clId="{B2121D98-85CD-4C50-A234-136EBB0FDA66}" dt="2023-09-25T16:00:33.162" v="1177" actId="26606"/>
          <ac:spMkLst>
            <pc:docMk/>
            <pc:sldMk cId="2855247610" sldId="367"/>
            <ac:spMk id="2" creationId="{D6E34DB2-1122-96CA-3B40-3DEE58F5C961}"/>
          </ac:spMkLst>
        </pc:spChg>
        <pc:spChg chg="mod ord">
          <ac:chgData name="Briggs, Quinn" userId="bd4ed5c9-a142-40f7-8e5e-68f389f6aa57" providerId="ADAL" clId="{B2121D98-85CD-4C50-A234-136EBB0FDA66}" dt="2023-09-25T16:01:34.706" v="1304" actId="27636"/>
          <ac:spMkLst>
            <pc:docMk/>
            <pc:sldMk cId="2855247610" sldId="367"/>
            <ac:spMk id="3" creationId="{922DFB0F-CB3E-AFB0-5D57-613980B5B7A6}"/>
          </ac:spMkLst>
        </pc:spChg>
        <pc:spChg chg="add mod">
          <ac:chgData name="Briggs, Quinn" userId="bd4ed5c9-a142-40f7-8e5e-68f389f6aa57" providerId="ADAL" clId="{B2121D98-85CD-4C50-A234-136EBB0FDA66}" dt="2023-09-25T16:00:33.162" v="1177" actId="26606"/>
          <ac:spMkLst>
            <pc:docMk/>
            <pc:sldMk cId="2855247610" sldId="367"/>
            <ac:spMk id="6" creationId="{B1C7BB30-68DE-931A-F847-A183149EC58E}"/>
          </ac:spMkLst>
        </pc:spChg>
        <pc:spChg chg="add">
          <ac:chgData name="Briggs, Quinn" userId="bd4ed5c9-a142-40f7-8e5e-68f389f6aa57" providerId="ADAL" clId="{B2121D98-85CD-4C50-A234-136EBB0FDA66}" dt="2023-09-25T16:00:33.162" v="1177" actId="26606"/>
          <ac:spMkLst>
            <pc:docMk/>
            <pc:sldMk cId="2855247610" sldId="367"/>
            <ac:spMk id="11" creationId="{572F6A24-139E-4EB5-86D2-431F42EF85CB}"/>
          </ac:spMkLst>
        </pc:spChg>
        <pc:spChg chg="add">
          <ac:chgData name="Briggs, Quinn" userId="bd4ed5c9-a142-40f7-8e5e-68f389f6aa57" providerId="ADAL" clId="{B2121D98-85CD-4C50-A234-136EBB0FDA66}" dt="2023-09-25T16:00:33.162" v="1177" actId="26606"/>
          <ac:spMkLst>
            <pc:docMk/>
            <pc:sldMk cId="2855247610" sldId="367"/>
            <ac:spMk id="19" creationId="{C9DA5B05-DD14-4860-AC45-02A8D2EE1AA5}"/>
          </ac:spMkLst>
        </pc:spChg>
        <pc:grpChg chg="add">
          <ac:chgData name="Briggs, Quinn" userId="bd4ed5c9-a142-40f7-8e5e-68f389f6aa57" providerId="ADAL" clId="{B2121D98-85CD-4C50-A234-136EBB0FDA66}" dt="2023-09-25T16:00:33.162" v="1177" actId="26606"/>
          <ac:grpSpMkLst>
            <pc:docMk/>
            <pc:sldMk cId="2855247610" sldId="367"/>
            <ac:grpSpMk id="13" creationId="{3963AE85-BE5D-4975-BACF-DDDCC9C2ACDE}"/>
          </ac:grpSpMkLst>
        </pc:grpChg>
        <pc:picChg chg="add mod">
          <ac:chgData name="Briggs, Quinn" userId="bd4ed5c9-a142-40f7-8e5e-68f389f6aa57" providerId="ADAL" clId="{B2121D98-85CD-4C50-A234-136EBB0FDA66}" dt="2023-09-25T16:00:33.162" v="1177" actId="26606"/>
          <ac:picMkLst>
            <pc:docMk/>
            <pc:sldMk cId="2855247610" sldId="367"/>
            <ac:picMk id="5" creationId="{829B10B3-9A07-1EF0-7440-615E1C07D588}"/>
          </ac:picMkLst>
        </pc:picChg>
        <pc:cxnChg chg="add">
          <ac:chgData name="Briggs, Quinn" userId="bd4ed5c9-a142-40f7-8e5e-68f389f6aa57" providerId="ADAL" clId="{B2121D98-85CD-4C50-A234-136EBB0FDA66}" dt="2023-09-25T16:00:33.162" v="1177" actId="26606"/>
          <ac:cxnSpMkLst>
            <pc:docMk/>
            <pc:sldMk cId="2855247610" sldId="367"/>
            <ac:cxnSpMk id="21" creationId="{36BE37AC-AD36-4C42-9B8C-C5500F4E7C63}"/>
          </ac:cxnSpMkLst>
        </pc:cxnChg>
      </pc:sldChg>
      <pc:sldChg chg="addSp delSp modSp new mod setBg">
        <pc:chgData name="Briggs, Quinn" userId="bd4ed5c9-a142-40f7-8e5e-68f389f6aa57" providerId="ADAL" clId="{B2121D98-85CD-4C50-A234-136EBB0FDA66}" dt="2023-09-25T16:44:19.074" v="2151" actId="20577"/>
        <pc:sldMkLst>
          <pc:docMk/>
          <pc:sldMk cId="3989035277" sldId="368"/>
        </pc:sldMkLst>
        <pc:spChg chg="mod">
          <ac:chgData name="Briggs, Quinn" userId="bd4ed5c9-a142-40f7-8e5e-68f389f6aa57" providerId="ADAL" clId="{B2121D98-85CD-4C50-A234-136EBB0FDA66}" dt="2023-09-25T16:05:26.921" v="1345" actId="27636"/>
          <ac:spMkLst>
            <pc:docMk/>
            <pc:sldMk cId="3989035277" sldId="368"/>
            <ac:spMk id="2" creationId="{37FF48E7-BDA2-CC49-A832-31216D6B23B0}"/>
          </ac:spMkLst>
        </pc:spChg>
        <pc:spChg chg="del mod ord">
          <ac:chgData name="Briggs, Quinn" userId="bd4ed5c9-a142-40f7-8e5e-68f389f6aa57" providerId="ADAL" clId="{B2121D98-85CD-4C50-A234-136EBB0FDA66}" dt="2023-09-25T16:05:09.437" v="1335"/>
          <ac:spMkLst>
            <pc:docMk/>
            <pc:sldMk cId="3989035277" sldId="368"/>
            <ac:spMk id="3" creationId="{78A1D91D-5C40-5FED-9DB3-4351D8B59A97}"/>
          </ac:spMkLst>
        </pc:spChg>
        <pc:spChg chg="add del">
          <ac:chgData name="Briggs, Quinn" userId="bd4ed5c9-a142-40f7-8e5e-68f389f6aa57" providerId="ADAL" clId="{B2121D98-85CD-4C50-A234-136EBB0FDA66}" dt="2023-09-25T16:05:17.440" v="1337" actId="26606"/>
          <ac:spMkLst>
            <pc:docMk/>
            <pc:sldMk cId="3989035277" sldId="368"/>
            <ac:spMk id="4102" creationId="{243462E7-1698-4B21-BE89-AEFAC7C2FEFA}"/>
          </ac:spMkLst>
        </pc:spChg>
        <pc:spChg chg="add del">
          <ac:chgData name="Briggs, Quinn" userId="bd4ed5c9-a142-40f7-8e5e-68f389f6aa57" providerId="ADAL" clId="{B2121D98-85CD-4C50-A234-136EBB0FDA66}" dt="2023-09-25T16:04:52.506" v="1327" actId="26606"/>
          <ac:spMkLst>
            <pc:docMk/>
            <pc:sldMk cId="3989035277" sldId="368"/>
            <ac:spMk id="4103" creationId="{572F6A24-139E-4EB5-86D2-431F42EF85CB}"/>
          </ac:spMkLst>
        </pc:spChg>
        <pc:spChg chg="add del">
          <ac:chgData name="Briggs, Quinn" userId="bd4ed5c9-a142-40f7-8e5e-68f389f6aa57" providerId="ADAL" clId="{B2121D98-85CD-4C50-A234-136EBB0FDA66}" dt="2023-09-25T16:05:17.440" v="1337" actId="26606"/>
          <ac:spMkLst>
            <pc:docMk/>
            <pc:sldMk cId="3989035277" sldId="368"/>
            <ac:spMk id="4104" creationId="{5B309DA2-E009-7653-B1CB-AD2210CCAF93}"/>
          </ac:spMkLst>
        </pc:spChg>
        <pc:spChg chg="add del">
          <ac:chgData name="Briggs, Quinn" userId="bd4ed5c9-a142-40f7-8e5e-68f389f6aa57" providerId="ADAL" clId="{B2121D98-85CD-4C50-A234-136EBB0FDA66}" dt="2023-09-25T16:05:17.440" v="1337" actId="26606"/>
          <ac:spMkLst>
            <pc:docMk/>
            <pc:sldMk cId="3989035277" sldId="368"/>
            <ac:spMk id="4106" creationId="{6C22FCAC-D7EC-4A52-B153-FF761E2235B3}"/>
          </ac:spMkLst>
        </pc:spChg>
        <pc:spChg chg="add del">
          <ac:chgData name="Briggs, Quinn" userId="bd4ed5c9-a142-40f7-8e5e-68f389f6aa57" providerId="ADAL" clId="{B2121D98-85CD-4C50-A234-136EBB0FDA66}" dt="2023-09-25T16:05:17.440" v="1337" actId="26606"/>
          <ac:spMkLst>
            <pc:docMk/>
            <pc:sldMk cId="3989035277" sldId="368"/>
            <ac:spMk id="4107" creationId="{333F0879-3DA0-4CB8-B35E-A0AD42558191}"/>
          </ac:spMkLst>
        </pc:spChg>
        <pc:spChg chg="add del">
          <ac:chgData name="Briggs, Quinn" userId="bd4ed5c9-a142-40f7-8e5e-68f389f6aa57" providerId="ADAL" clId="{B2121D98-85CD-4C50-A234-136EBB0FDA66}" dt="2023-09-25T16:05:17.440" v="1337" actId="26606"/>
          <ac:spMkLst>
            <pc:docMk/>
            <pc:sldMk cId="3989035277" sldId="368"/>
            <ac:spMk id="4109" creationId="{324D2183-F388-476E-92A9-D6639D698580}"/>
          </ac:spMkLst>
        </pc:spChg>
        <pc:spChg chg="add del">
          <ac:chgData name="Briggs, Quinn" userId="bd4ed5c9-a142-40f7-8e5e-68f389f6aa57" providerId="ADAL" clId="{B2121D98-85CD-4C50-A234-136EBB0FDA66}" dt="2023-09-25T16:04:52.506" v="1327" actId="26606"/>
          <ac:spMkLst>
            <pc:docMk/>
            <pc:sldMk cId="3989035277" sldId="368"/>
            <ac:spMk id="4111" creationId="{C9DA5B05-DD14-4860-AC45-02A8D2EE1AA5}"/>
          </ac:spMkLst>
        </pc:spChg>
        <pc:spChg chg="add">
          <ac:chgData name="Briggs, Quinn" userId="bd4ed5c9-a142-40f7-8e5e-68f389f6aa57" providerId="ADAL" clId="{B2121D98-85CD-4C50-A234-136EBB0FDA66}" dt="2023-09-25T16:05:17.490" v="1338" actId="26606"/>
          <ac:spMkLst>
            <pc:docMk/>
            <pc:sldMk cId="3989035277" sldId="368"/>
            <ac:spMk id="4114" creationId="{572F6A24-139E-4EB5-86D2-431F42EF85CB}"/>
          </ac:spMkLst>
        </pc:spChg>
        <pc:spChg chg="add">
          <ac:chgData name="Briggs, Quinn" userId="bd4ed5c9-a142-40f7-8e5e-68f389f6aa57" providerId="ADAL" clId="{B2121D98-85CD-4C50-A234-136EBB0FDA66}" dt="2023-09-25T16:05:17.490" v="1338" actId="26606"/>
          <ac:spMkLst>
            <pc:docMk/>
            <pc:sldMk cId="3989035277" sldId="368"/>
            <ac:spMk id="4115" creationId="{C9DA5B05-DD14-4860-AC45-02A8D2EE1AA5}"/>
          </ac:spMkLst>
        </pc:spChg>
        <pc:spChg chg="add mod">
          <ac:chgData name="Briggs, Quinn" userId="bd4ed5c9-a142-40f7-8e5e-68f389f6aa57" providerId="ADAL" clId="{B2121D98-85CD-4C50-A234-136EBB0FDA66}" dt="2023-09-25T16:44:19.074" v="2151" actId="20577"/>
          <ac:spMkLst>
            <pc:docMk/>
            <pc:sldMk cId="3989035277" sldId="368"/>
            <ac:spMk id="4120" creationId="{2D264B62-2CB7-954B-69C4-15CFA28A33ED}"/>
          </ac:spMkLst>
        </pc:spChg>
        <pc:grpChg chg="add del">
          <ac:chgData name="Briggs, Quinn" userId="bd4ed5c9-a142-40f7-8e5e-68f389f6aa57" providerId="ADAL" clId="{B2121D98-85CD-4C50-A234-136EBB0FDA66}" dt="2023-09-25T16:04:52.506" v="1327" actId="26606"/>
          <ac:grpSpMkLst>
            <pc:docMk/>
            <pc:sldMk cId="3989035277" sldId="368"/>
            <ac:grpSpMk id="4105" creationId="{3963AE85-BE5D-4975-BACF-DDDCC9C2ACDE}"/>
          </ac:grpSpMkLst>
        </pc:grpChg>
        <pc:grpChg chg="add">
          <ac:chgData name="Briggs, Quinn" userId="bd4ed5c9-a142-40f7-8e5e-68f389f6aa57" providerId="ADAL" clId="{B2121D98-85CD-4C50-A234-136EBB0FDA66}" dt="2023-09-25T16:05:17.490" v="1338" actId="26606"/>
          <ac:grpSpMkLst>
            <pc:docMk/>
            <pc:sldMk cId="3989035277" sldId="368"/>
            <ac:grpSpMk id="4116" creationId="{3963AE85-BE5D-4975-BACF-DDDCC9C2ACDE}"/>
          </ac:grpSpMkLst>
        </pc:grpChg>
        <pc:picChg chg="add del">
          <ac:chgData name="Briggs, Quinn" userId="bd4ed5c9-a142-40f7-8e5e-68f389f6aa57" providerId="ADAL" clId="{B2121D98-85CD-4C50-A234-136EBB0FDA66}" dt="2023-09-25T16:31:55.525" v="1956" actId="22"/>
          <ac:picMkLst>
            <pc:docMk/>
            <pc:sldMk cId="3989035277" sldId="368"/>
            <ac:picMk id="5" creationId="{31A217B0-A952-6537-0786-30938D0DBECE}"/>
          </ac:picMkLst>
        </pc:picChg>
        <pc:picChg chg="add del mod">
          <ac:chgData name="Briggs, Quinn" userId="bd4ed5c9-a142-40f7-8e5e-68f389f6aa57" providerId="ADAL" clId="{B2121D98-85CD-4C50-A234-136EBB0FDA66}" dt="2023-09-25T16:04:55.468" v="1328"/>
          <ac:picMkLst>
            <pc:docMk/>
            <pc:sldMk cId="3989035277" sldId="368"/>
            <ac:picMk id="4098" creationId="{583ACD06-D95A-A5A0-0BEA-555D2273B840}"/>
          </ac:picMkLst>
        </pc:picChg>
        <pc:picChg chg="add mod">
          <ac:chgData name="Briggs, Quinn" userId="bd4ed5c9-a142-40f7-8e5e-68f389f6aa57" providerId="ADAL" clId="{B2121D98-85CD-4C50-A234-136EBB0FDA66}" dt="2023-09-25T16:05:17.490" v="1338" actId="26606"/>
          <ac:picMkLst>
            <pc:docMk/>
            <pc:sldMk cId="3989035277" sldId="368"/>
            <ac:picMk id="4100" creationId="{F4B448AB-61D6-F5D9-096B-F975573BED7D}"/>
          </ac:picMkLst>
        </pc:picChg>
        <pc:cxnChg chg="add del">
          <ac:chgData name="Briggs, Quinn" userId="bd4ed5c9-a142-40f7-8e5e-68f389f6aa57" providerId="ADAL" clId="{B2121D98-85CD-4C50-A234-136EBB0FDA66}" dt="2023-09-25T16:04:52.506" v="1327" actId="26606"/>
          <ac:cxnSpMkLst>
            <pc:docMk/>
            <pc:sldMk cId="3989035277" sldId="368"/>
            <ac:cxnSpMk id="4113" creationId="{36BE37AC-AD36-4C42-9B8C-C5500F4E7C63}"/>
          </ac:cxnSpMkLst>
        </pc:cxnChg>
        <pc:cxnChg chg="add">
          <ac:chgData name="Briggs, Quinn" userId="bd4ed5c9-a142-40f7-8e5e-68f389f6aa57" providerId="ADAL" clId="{B2121D98-85CD-4C50-A234-136EBB0FDA66}" dt="2023-09-25T16:05:17.490" v="1338" actId="26606"/>
          <ac:cxnSpMkLst>
            <pc:docMk/>
            <pc:sldMk cId="3989035277" sldId="368"/>
            <ac:cxnSpMk id="4117" creationId="{36BE37AC-AD36-4C42-9B8C-C5500F4E7C63}"/>
          </ac:cxnSpMkLst>
        </pc:cxnChg>
      </pc:sldChg>
      <pc:sldChg chg="modSp new mod">
        <pc:chgData name="Briggs, Quinn" userId="bd4ed5c9-a142-40f7-8e5e-68f389f6aa57" providerId="ADAL" clId="{B2121D98-85CD-4C50-A234-136EBB0FDA66}" dt="2023-09-25T16:07:09.814" v="1633" actId="20577"/>
        <pc:sldMkLst>
          <pc:docMk/>
          <pc:sldMk cId="1901576218" sldId="369"/>
        </pc:sldMkLst>
        <pc:spChg chg="mod">
          <ac:chgData name="Briggs, Quinn" userId="bd4ed5c9-a142-40f7-8e5e-68f389f6aa57" providerId="ADAL" clId="{B2121D98-85CD-4C50-A234-136EBB0FDA66}" dt="2023-09-25T16:06:41.710" v="1480" actId="20577"/>
          <ac:spMkLst>
            <pc:docMk/>
            <pc:sldMk cId="1901576218" sldId="369"/>
            <ac:spMk id="2" creationId="{09B2CD20-1636-E86F-8131-23B3753C8219}"/>
          </ac:spMkLst>
        </pc:spChg>
        <pc:spChg chg="mod">
          <ac:chgData name="Briggs, Quinn" userId="bd4ed5c9-a142-40f7-8e5e-68f389f6aa57" providerId="ADAL" clId="{B2121D98-85CD-4C50-A234-136EBB0FDA66}" dt="2023-09-25T16:07:09.814" v="1633" actId="20577"/>
          <ac:spMkLst>
            <pc:docMk/>
            <pc:sldMk cId="1901576218" sldId="369"/>
            <ac:spMk id="3" creationId="{C3DAC4C7-19F7-B984-7EA9-FD88024C7FEC}"/>
          </ac:spMkLst>
        </pc:spChg>
      </pc:sldChg>
      <pc:sldChg chg="addSp delSp modSp new mod ord setBg addAnim">
        <pc:chgData name="Briggs, Quinn" userId="bd4ed5c9-a142-40f7-8e5e-68f389f6aa57" providerId="ADAL" clId="{B2121D98-85CD-4C50-A234-136EBB0FDA66}" dt="2023-09-25T18:34:19.170" v="2338" actId="27614"/>
        <pc:sldMkLst>
          <pc:docMk/>
          <pc:sldMk cId="1087863034" sldId="370"/>
        </pc:sldMkLst>
        <pc:spChg chg="mod">
          <ac:chgData name="Briggs, Quinn" userId="bd4ed5c9-a142-40f7-8e5e-68f389f6aa57" providerId="ADAL" clId="{B2121D98-85CD-4C50-A234-136EBB0FDA66}" dt="2023-09-25T18:34:09.810" v="2334" actId="26606"/>
          <ac:spMkLst>
            <pc:docMk/>
            <pc:sldMk cId="1087863034" sldId="370"/>
            <ac:spMk id="2" creationId="{B91DBE1A-CD3D-D677-F056-C6E6F743EBBF}"/>
          </ac:spMkLst>
        </pc:spChg>
        <pc:spChg chg="del">
          <ac:chgData name="Briggs, Quinn" userId="bd4ed5c9-a142-40f7-8e5e-68f389f6aa57" providerId="ADAL" clId="{B2121D98-85CD-4C50-A234-136EBB0FDA66}" dt="2023-09-25T16:19:29.502" v="1645" actId="22"/>
          <ac:spMkLst>
            <pc:docMk/>
            <pc:sldMk cId="1087863034" sldId="370"/>
            <ac:spMk id="3" creationId="{8F2156BA-DC90-9732-23C7-AC801912C6F0}"/>
          </ac:spMkLst>
        </pc:spChg>
        <pc:spChg chg="add mod ord">
          <ac:chgData name="Briggs, Quinn" userId="bd4ed5c9-a142-40f7-8e5e-68f389f6aa57" providerId="ADAL" clId="{B2121D98-85CD-4C50-A234-136EBB0FDA66}" dt="2023-09-25T18:34:09.810" v="2334" actId="26606"/>
          <ac:spMkLst>
            <pc:docMk/>
            <pc:sldMk cId="1087863034" sldId="370"/>
            <ac:spMk id="9" creationId="{7C7FAF87-4E68-186E-1186-625CDFCE3AAD}"/>
          </ac:spMkLst>
        </pc:spChg>
        <pc:spChg chg="add del">
          <ac:chgData name="Briggs, Quinn" userId="bd4ed5c9-a142-40f7-8e5e-68f389f6aa57" providerId="ADAL" clId="{B2121D98-85CD-4C50-A234-136EBB0FDA66}" dt="2023-09-25T18:34:09.810" v="2334" actId="26606"/>
          <ac:spMkLst>
            <pc:docMk/>
            <pc:sldMk cId="1087863034" sldId="370"/>
            <ac:spMk id="12" creationId="{7E61F402-3445-458A-9A2B-D28FD288390C}"/>
          </ac:spMkLst>
        </pc:spChg>
        <pc:spChg chg="add">
          <ac:chgData name="Briggs, Quinn" userId="bd4ed5c9-a142-40f7-8e5e-68f389f6aa57" providerId="ADAL" clId="{B2121D98-85CD-4C50-A234-136EBB0FDA66}" dt="2023-09-25T18:34:09.810" v="2334" actId="26606"/>
          <ac:spMkLst>
            <pc:docMk/>
            <pc:sldMk cId="1087863034" sldId="370"/>
            <ac:spMk id="25" creationId="{572F6A24-139E-4EB5-86D2-431F42EF85CB}"/>
          </ac:spMkLst>
        </pc:spChg>
        <pc:spChg chg="add">
          <ac:chgData name="Briggs, Quinn" userId="bd4ed5c9-a142-40f7-8e5e-68f389f6aa57" providerId="ADAL" clId="{B2121D98-85CD-4C50-A234-136EBB0FDA66}" dt="2023-09-25T18:34:09.810" v="2334" actId="26606"/>
          <ac:spMkLst>
            <pc:docMk/>
            <pc:sldMk cId="1087863034" sldId="370"/>
            <ac:spMk id="33" creationId="{C9DA5B05-DD14-4860-AC45-02A8D2EE1AA5}"/>
          </ac:spMkLst>
        </pc:spChg>
        <pc:grpChg chg="add del">
          <ac:chgData name="Briggs, Quinn" userId="bd4ed5c9-a142-40f7-8e5e-68f389f6aa57" providerId="ADAL" clId="{B2121D98-85CD-4C50-A234-136EBB0FDA66}" dt="2023-09-25T18:34:09.810" v="2334" actId="26606"/>
          <ac:grpSpMkLst>
            <pc:docMk/>
            <pc:sldMk cId="1087863034" sldId="370"/>
            <ac:grpSpMk id="14" creationId="{A673C096-95AE-4644-B76C-1DF1B667DC44}"/>
          </ac:grpSpMkLst>
        </pc:grpChg>
        <pc:grpChg chg="add">
          <ac:chgData name="Briggs, Quinn" userId="bd4ed5c9-a142-40f7-8e5e-68f389f6aa57" providerId="ADAL" clId="{B2121D98-85CD-4C50-A234-136EBB0FDA66}" dt="2023-09-25T18:34:09.810" v="2334" actId="26606"/>
          <ac:grpSpMkLst>
            <pc:docMk/>
            <pc:sldMk cId="1087863034" sldId="370"/>
            <ac:grpSpMk id="27" creationId="{3963AE85-BE5D-4975-BACF-DDDCC9C2ACDE}"/>
          </ac:grpSpMkLst>
        </pc:grpChg>
        <pc:picChg chg="add mod">
          <ac:chgData name="Briggs, Quinn" userId="bd4ed5c9-a142-40f7-8e5e-68f389f6aa57" providerId="ADAL" clId="{B2121D98-85CD-4C50-A234-136EBB0FDA66}" dt="2023-09-25T18:34:19.170" v="2338" actId="27614"/>
          <ac:picMkLst>
            <pc:docMk/>
            <pc:sldMk cId="1087863034" sldId="370"/>
            <ac:picMk id="4" creationId="{4FD26E24-5010-A2F1-55BF-A10335294547}"/>
          </ac:picMkLst>
        </pc:picChg>
        <pc:picChg chg="add del mod ord">
          <ac:chgData name="Briggs, Quinn" userId="bd4ed5c9-a142-40f7-8e5e-68f389f6aa57" providerId="ADAL" clId="{B2121D98-85CD-4C50-A234-136EBB0FDA66}" dt="2023-09-25T18:34:03.066" v="2332" actId="478"/>
          <ac:picMkLst>
            <pc:docMk/>
            <pc:sldMk cId="1087863034" sldId="370"/>
            <ac:picMk id="5" creationId="{88186EDC-BD9F-1BBC-6014-15EF6F9F85FB}"/>
          </ac:picMkLst>
        </pc:picChg>
        <pc:cxnChg chg="add del">
          <ac:chgData name="Briggs, Quinn" userId="bd4ed5c9-a142-40f7-8e5e-68f389f6aa57" providerId="ADAL" clId="{B2121D98-85CD-4C50-A234-136EBB0FDA66}" dt="2023-09-25T18:34:09.810" v="2334" actId="26606"/>
          <ac:cxnSpMkLst>
            <pc:docMk/>
            <pc:sldMk cId="1087863034" sldId="370"/>
            <ac:cxnSpMk id="20" creationId="{2BE880E9-2B86-4CDB-B5B7-308745CDD19D}"/>
          </ac:cxnSpMkLst>
        </pc:cxnChg>
        <pc:cxnChg chg="add">
          <ac:chgData name="Briggs, Quinn" userId="bd4ed5c9-a142-40f7-8e5e-68f389f6aa57" providerId="ADAL" clId="{B2121D98-85CD-4C50-A234-136EBB0FDA66}" dt="2023-09-25T18:34:09.810" v="2334" actId="26606"/>
          <ac:cxnSpMkLst>
            <pc:docMk/>
            <pc:sldMk cId="1087863034" sldId="370"/>
            <ac:cxnSpMk id="35" creationId="{36BE37AC-AD36-4C42-9B8C-C5500F4E7C63}"/>
          </ac:cxnSpMkLst>
        </pc:cxnChg>
      </pc:sldChg>
      <pc:sldChg chg="addSp delSp modSp new mod ord setBg addAnim delAnim">
        <pc:chgData name="Briggs, Quinn" userId="bd4ed5c9-a142-40f7-8e5e-68f389f6aa57" providerId="ADAL" clId="{B2121D98-85CD-4C50-A234-136EBB0FDA66}" dt="2023-09-25T18:36:11.741" v="2342"/>
        <pc:sldMkLst>
          <pc:docMk/>
          <pc:sldMk cId="1330121216" sldId="371"/>
        </pc:sldMkLst>
        <pc:spChg chg="mod">
          <ac:chgData name="Briggs, Quinn" userId="bd4ed5c9-a142-40f7-8e5e-68f389f6aa57" providerId="ADAL" clId="{B2121D98-85CD-4C50-A234-136EBB0FDA66}" dt="2023-09-25T16:40:08.658" v="2059" actId="26606"/>
          <ac:spMkLst>
            <pc:docMk/>
            <pc:sldMk cId="1330121216" sldId="371"/>
            <ac:spMk id="2" creationId="{66ED8773-80D8-4260-E1C2-CC3400E98CA2}"/>
          </ac:spMkLst>
        </pc:spChg>
        <pc:spChg chg="add del">
          <ac:chgData name="Briggs, Quinn" userId="bd4ed5c9-a142-40f7-8e5e-68f389f6aa57" providerId="ADAL" clId="{B2121D98-85CD-4C50-A234-136EBB0FDA66}" dt="2023-09-25T16:32:48.067" v="1980" actId="26606"/>
          <ac:spMkLst>
            <pc:docMk/>
            <pc:sldMk cId="1330121216" sldId="371"/>
            <ac:spMk id="17" creationId="{1CD07172-CD61-45EB-BEE3-F644503E5C8A}"/>
          </ac:spMkLst>
        </pc:spChg>
        <pc:spChg chg="add del">
          <ac:chgData name="Briggs, Quinn" userId="bd4ed5c9-a142-40f7-8e5e-68f389f6aa57" providerId="ADAL" clId="{B2121D98-85CD-4C50-A234-136EBB0FDA66}" dt="2023-09-25T16:32:48.067" v="1980" actId="26606"/>
          <ac:spMkLst>
            <pc:docMk/>
            <pc:sldMk cId="1330121216" sldId="371"/>
            <ac:spMk id="19" creationId="{1EADA5DB-ED12-413A-AAB5-6A8D1152E6C4}"/>
          </ac:spMkLst>
        </pc:spChg>
        <pc:spChg chg="add del">
          <ac:chgData name="Briggs, Quinn" userId="bd4ed5c9-a142-40f7-8e5e-68f389f6aa57" providerId="ADAL" clId="{B2121D98-85CD-4C50-A234-136EBB0FDA66}" dt="2023-09-25T16:32:48.067" v="1980" actId="26606"/>
          <ac:spMkLst>
            <pc:docMk/>
            <pc:sldMk cId="1330121216" sldId="371"/>
            <ac:spMk id="21" creationId="{8BA45E5C-ACB9-49E8-B4DB-5255C2376673}"/>
          </ac:spMkLst>
        </pc:spChg>
        <pc:spChg chg="add del">
          <ac:chgData name="Briggs, Quinn" userId="bd4ed5c9-a142-40f7-8e5e-68f389f6aa57" providerId="ADAL" clId="{B2121D98-85CD-4C50-A234-136EBB0FDA66}" dt="2023-09-25T16:32:48.067" v="1980" actId="26606"/>
          <ac:spMkLst>
            <pc:docMk/>
            <pc:sldMk cId="1330121216" sldId="371"/>
            <ac:spMk id="23" creationId="{857E618C-1D7B-4A51-90C1-6106CD8A1AE7}"/>
          </ac:spMkLst>
        </pc:spChg>
        <pc:spChg chg="add del">
          <ac:chgData name="Briggs, Quinn" userId="bd4ed5c9-a142-40f7-8e5e-68f389f6aa57" providerId="ADAL" clId="{B2121D98-85CD-4C50-A234-136EBB0FDA66}" dt="2023-09-25T16:33:33.374" v="1985" actId="26606"/>
          <ac:spMkLst>
            <pc:docMk/>
            <pc:sldMk cId="1330121216" sldId="371"/>
            <ac:spMk id="36" creationId="{AAE3107B-714A-461C-AC2A-394A70CFC733}"/>
          </ac:spMkLst>
        </pc:spChg>
        <pc:spChg chg="add del">
          <ac:chgData name="Briggs, Quinn" userId="bd4ed5c9-a142-40f7-8e5e-68f389f6aa57" providerId="ADAL" clId="{B2121D98-85CD-4C50-A234-136EBB0FDA66}" dt="2023-09-25T16:33:33.374" v="1985" actId="26606"/>
          <ac:spMkLst>
            <pc:docMk/>
            <pc:sldMk cId="1330121216" sldId="371"/>
            <ac:spMk id="46" creationId="{0E0A986F-4D9A-4E32-8DBD-A2B117A24F1A}"/>
          </ac:spMkLst>
        </pc:spChg>
        <pc:spChg chg="add del">
          <ac:chgData name="Briggs, Quinn" userId="bd4ed5c9-a142-40f7-8e5e-68f389f6aa57" providerId="ADAL" clId="{B2121D98-85CD-4C50-A234-136EBB0FDA66}" dt="2023-09-25T16:33:33.353" v="1984" actId="26606"/>
          <ac:spMkLst>
            <pc:docMk/>
            <pc:sldMk cId="1330121216" sldId="371"/>
            <ac:spMk id="59" creationId="{D652EAB3-B5F2-4AA3-B954-26F38AC67FD6}"/>
          </ac:spMkLst>
        </pc:spChg>
        <pc:spChg chg="add del">
          <ac:chgData name="Briggs, Quinn" userId="bd4ed5c9-a142-40f7-8e5e-68f389f6aa57" providerId="ADAL" clId="{B2121D98-85CD-4C50-A234-136EBB0FDA66}" dt="2023-09-25T16:33:33.353" v="1984" actId="26606"/>
          <ac:spMkLst>
            <pc:docMk/>
            <pc:sldMk cId="1330121216" sldId="371"/>
            <ac:spMk id="67" creationId="{C300DC63-2D52-4801-A37C-086809168F40}"/>
          </ac:spMkLst>
        </pc:spChg>
        <pc:spChg chg="add del">
          <ac:chgData name="Briggs, Quinn" userId="bd4ed5c9-a142-40f7-8e5e-68f389f6aa57" providerId="ADAL" clId="{B2121D98-85CD-4C50-A234-136EBB0FDA66}" dt="2023-09-25T16:33:58.774" v="1987" actId="26606"/>
          <ac:spMkLst>
            <pc:docMk/>
            <pc:sldMk cId="1330121216" sldId="371"/>
            <ac:spMk id="73" creationId="{C10CC07B-CA4C-49F7-A1FF-F96DA96FF427}"/>
          </ac:spMkLst>
        </pc:spChg>
        <pc:spChg chg="add del">
          <ac:chgData name="Briggs, Quinn" userId="bd4ed5c9-a142-40f7-8e5e-68f389f6aa57" providerId="ADAL" clId="{B2121D98-85CD-4C50-A234-136EBB0FDA66}" dt="2023-09-25T16:33:58.774" v="1987" actId="26606"/>
          <ac:spMkLst>
            <pc:docMk/>
            <pc:sldMk cId="1330121216" sldId="371"/>
            <ac:spMk id="75" creationId="{7D0E6809-DFB9-49E1-96CD-62D9E900E558}"/>
          </ac:spMkLst>
        </pc:spChg>
        <pc:spChg chg="add del">
          <ac:chgData name="Briggs, Quinn" userId="bd4ed5c9-a142-40f7-8e5e-68f389f6aa57" providerId="ADAL" clId="{B2121D98-85CD-4C50-A234-136EBB0FDA66}" dt="2023-09-25T16:34:44.231" v="1990" actId="26606"/>
          <ac:spMkLst>
            <pc:docMk/>
            <pc:sldMk cId="1330121216" sldId="371"/>
            <ac:spMk id="89" creationId="{14F4E26E-B7BD-49C6-B7AD-4F24F5FD6808}"/>
          </ac:spMkLst>
        </pc:spChg>
        <pc:spChg chg="add del">
          <ac:chgData name="Briggs, Quinn" userId="bd4ed5c9-a142-40f7-8e5e-68f389f6aa57" providerId="ADAL" clId="{B2121D98-85CD-4C50-A234-136EBB0FDA66}" dt="2023-09-25T16:34:44.231" v="1990" actId="26606"/>
          <ac:spMkLst>
            <pc:docMk/>
            <pc:sldMk cId="1330121216" sldId="371"/>
            <ac:spMk id="99" creationId="{2B2CA766-4922-481C-B582-0EF808F08B5B}"/>
          </ac:spMkLst>
        </pc:spChg>
        <pc:spChg chg="add">
          <ac:chgData name="Briggs, Quinn" userId="bd4ed5c9-a142-40f7-8e5e-68f389f6aa57" providerId="ADAL" clId="{B2121D98-85CD-4C50-A234-136EBB0FDA66}" dt="2023-09-25T16:40:08.658" v="2059" actId="26606"/>
          <ac:spMkLst>
            <pc:docMk/>
            <pc:sldMk cId="1330121216" sldId="371"/>
            <ac:spMk id="131" creationId="{1CD07172-CD61-45EB-BEE3-F644503E5C8A}"/>
          </ac:spMkLst>
        </pc:spChg>
        <pc:spChg chg="add">
          <ac:chgData name="Briggs, Quinn" userId="bd4ed5c9-a142-40f7-8e5e-68f389f6aa57" providerId="ADAL" clId="{B2121D98-85CD-4C50-A234-136EBB0FDA66}" dt="2023-09-25T16:40:08.658" v="2059" actId="26606"/>
          <ac:spMkLst>
            <pc:docMk/>
            <pc:sldMk cId="1330121216" sldId="371"/>
            <ac:spMk id="133" creationId="{1EADA5DB-ED12-413A-AAB5-6A8D1152E6C4}"/>
          </ac:spMkLst>
        </pc:spChg>
        <pc:spChg chg="add">
          <ac:chgData name="Briggs, Quinn" userId="bd4ed5c9-a142-40f7-8e5e-68f389f6aa57" providerId="ADAL" clId="{B2121D98-85CD-4C50-A234-136EBB0FDA66}" dt="2023-09-25T16:40:08.658" v="2059" actId="26606"/>
          <ac:spMkLst>
            <pc:docMk/>
            <pc:sldMk cId="1330121216" sldId="371"/>
            <ac:spMk id="135" creationId="{8BA45E5C-ACB9-49E8-B4DB-5255C2376673}"/>
          </ac:spMkLst>
        </pc:spChg>
        <pc:spChg chg="add">
          <ac:chgData name="Briggs, Quinn" userId="bd4ed5c9-a142-40f7-8e5e-68f389f6aa57" providerId="ADAL" clId="{B2121D98-85CD-4C50-A234-136EBB0FDA66}" dt="2023-09-25T16:40:08.658" v="2059" actId="26606"/>
          <ac:spMkLst>
            <pc:docMk/>
            <pc:sldMk cId="1330121216" sldId="371"/>
            <ac:spMk id="137" creationId="{857E618C-1D7B-4A51-90C1-6106CD8A1AE7}"/>
          </ac:spMkLst>
        </pc:spChg>
        <pc:grpChg chg="add del">
          <ac:chgData name="Briggs, Quinn" userId="bd4ed5c9-a142-40f7-8e5e-68f389f6aa57" providerId="ADAL" clId="{B2121D98-85CD-4C50-A234-136EBB0FDA66}" dt="2023-09-25T16:32:48.067" v="1980" actId="26606"/>
          <ac:grpSpMkLst>
            <pc:docMk/>
            <pc:sldMk cId="1330121216" sldId="371"/>
            <ac:grpSpMk id="9" creationId="{749C117F-F390-437B-ADB0-57E87EFF34F5}"/>
          </ac:grpSpMkLst>
        </pc:grpChg>
        <pc:grpChg chg="add del">
          <ac:chgData name="Briggs, Quinn" userId="bd4ed5c9-a142-40f7-8e5e-68f389f6aa57" providerId="ADAL" clId="{B2121D98-85CD-4C50-A234-136EBB0FDA66}" dt="2023-09-25T16:33:33.374" v="1985" actId="26606"/>
          <ac:grpSpMkLst>
            <pc:docMk/>
            <pc:sldMk cId="1330121216" sldId="371"/>
            <ac:grpSpMk id="28" creationId="{6BD642B1-E8A0-4B5B-8E4A-D8EF15A08E32}"/>
          </ac:grpSpMkLst>
        </pc:grpChg>
        <pc:grpChg chg="add del">
          <ac:chgData name="Briggs, Quinn" userId="bd4ed5c9-a142-40f7-8e5e-68f389f6aa57" providerId="ADAL" clId="{B2121D98-85CD-4C50-A234-136EBB0FDA66}" dt="2023-09-25T16:33:33.374" v="1985" actId="26606"/>
          <ac:grpSpMkLst>
            <pc:docMk/>
            <pc:sldMk cId="1330121216" sldId="371"/>
            <ac:grpSpMk id="38" creationId="{AB3F6FE8-AF7E-4703-AB78-FD9AFD2AC2D4}"/>
          </ac:grpSpMkLst>
        </pc:grpChg>
        <pc:grpChg chg="add del">
          <ac:chgData name="Briggs, Quinn" userId="bd4ed5c9-a142-40f7-8e5e-68f389f6aa57" providerId="ADAL" clId="{B2121D98-85CD-4C50-A234-136EBB0FDA66}" dt="2023-09-25T16:33:33.353" v="1984" actId="26606"/>
          <ac:grpSpMkLst>
            <pc:docMk/>
            <pc:sldMk cId="1330121216" sldId="371"/>
            <ac:grpSpMk id="51" creationId="{E00ED58B-CEC5-4786-807F-E4D0A90B9081}"/>
          </ac:grpSpMkLst>
        </pc:grpChg>
        <pc:grpChg chg="add del">
          <ac:chgData name="Briggs, Quinn" userId="bd4ed5c9-a142-40f7-8e5e-68f389f6aa57" providerId="ADAL" clId="{B2121D98-85CD-4C50-A234-136EBB0FDA66}" dt="2023-09-25T16:33:33.353" v="1984" actId="26606"/>
          <ac:grpSpMkLst>
            <pc:docMk/>
            <pc:sldMk cId="1330121216" sldId="371"/>
            <ac:grpSpMk id="61" creationId="{BAD2BE7F-3E20-4AC6-9CFC-41A82B7E7D4B}"/>
          </ac:grpSpMkLst>
        </pc:grpChg>
        <pc:grpChg chg="add del">
          <ac:chgData name="Briggs, Quinn" userId="bd4ed5c9-a142-40f7-8e5e-68f389f6aa57" providerId="ADAL" clId="{B2121D98-85CD-4C50-A234-136EBB0FDA66}" dt="2023-09-25T16:33:58.774" v="1987" actId="26606"/>
          <ac:grpSpMkLst>
            <pc:docMk/>
            <pc:sldMk cId="1330121216" sldId="371"/>
            <ac:grpSpMk id="71" creationId="{3FEEE78B-6EC9-4EE6-B42A-C56FE0583E95}"/>
          </ac:grpSpMkLst>
        </pc:grpChg>
        <pc:grpChg chg="add del">
          <ac:chgData name="Briggs, Quinn" userId="bd4ed5c9-a142-40f7-8e5e-68f389f6aa57" providerId="ADAL" clId="{B2121D98-85CD-4C50-A234-136EBB0FDA66}" dt="2023-09-25T16:33:58.774" v="1987" actId="26606"/>
          <ac:grpSpMkLst>
            <pc:docMk/>
            <pc:sldMk cId="1330121216" sldId="371"/>
            <ac:grpSpMk id="74" creationId="{60BFC893-4B6A-49DA-9D35-814AA290F741}"/>
          </ac:grpSpMkLst>
        </pc:grpChg>
        <pc:grpChg chg="add del">
          <ac:chgData name="Briggs, Quinn" userId="bd4ed5c9-a142-40f7-8e5e-68f389f6aa57" providerId="ADAL" clId="{B2121D98-85CD-4C50-A234-136EBB0FDA66}" dt="2023-09-25T16:34:44.231" v="1990" actId="26606"/>
          <ac:grpSpMkLst>
            <pc:docMk/>
            <pc:sldMk cId="1330121216" sldId="371"/>
            <ac:grpSpMk id="81" creationId="{B99C5CFC-075D-4F3F-9F9F-661FE5402C81}"/>
          </ac:grpSpMkLst>
        </pc:grpChg>
        <pc:grpChg chg="add del">
          <ac:chgData name="Briggs, Quinn" userId="bd4ed5c9-a142-40f7-8e5e-68f389f6aa57" providerId="ADAL" clId="{B2121D98-85CD-4C50-A234-136EBB0FDA66}" dt="2023-09-25T16:34:44.231" v="1990" actId="26606"/>
          <ac:grpSpMkLst>
            <pc:docMk/>
            <pc:sldMk cId="1330121216" sldId="371"/>
            <ac:grpSpMk id="91" creationId="{C29A6A36-B6E5-40A8-981C-F379878437C6}"/>
          </ac:grpSpMkLst>
        </pc:grpChg>
        <pc:grpChg chg="add del">
          <ac:chgData name="Briggs, Quinn" userId="bd4ed5c9-a142-40f7-8e5e-68f389f6aa57" providerId="ADAL" clId="{B2121D98-85CD-4C50-A234-136EBB0FDA66}" dt="2023-09-25T16:40:08.658" v="2059" actId="26606"/>
          <ac:grpSpMkLst>
            <pc:docMk/>
            <pc:sldMk cId="1330121216" sldId="371"/>
            <ac:grpSpMk id="104" creationId="{B99C5CFC-075D-4F3F-9F9F-661FE5402C81}"/>
          </ac:grpSpMkLst>
        </pc:grpChg>
        <pc:grpChg chg="add del">
          <ac:chgData name="Briggs, Quinn" userId="bd4ed5c9-a142-40f7-8e5e-68f389f6aa57" providerId="ADAL" clId="{B2121D98-85CD-4C50-A234-136EBB0FDA66}" dt="2023-09-25T16:40:08.658" v="2059" actId="26606"/>
          <ac:grpSpMkLst>
            <pc:docMk/>
            <pc:sldMk cId="1330121216" sldId="371"/>
            <ac:grpSpMk id="112" creationId="{66DEB1E7-63A4-4EBA-92AE-4402F6F858BC}"/>
          </ac:grpSpMkLst>
        </pc:grpChg>
        <pc:grpChg chg="add">
          <ac:chgData name="Briggs, Quinn" userId="bd4ed5c9-a142-40f7-8e5e-68f389f6aa57" providerId="ADAL" clId="{B2121D98-85CD-4C50-A234-136EBB0FDA66}" dt="2023-09-25T16:40:08.658" v="2059" actId="26606"/>
          <ac:grpSpMkLst>
            <pc:docMk/>
            <pc:sldMk cId="1330121216" sldId="371"/>
            <ac:grpSpMk id="123" creationId="{749C117F-F390-437B-ADB0-57E87EFF34F5}"/>
          </ac:grpSpMkLst>
        </pc:grpChg>
        <pc:picChg chg="add del mod or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4" creationId="{A96D37F5-2152-77F7-E705-B643F0045478}"/>
          </ac:picMkLst>
        </pc:picChg>
        <pc:picChg chg="add del mod or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6" creationId="{30FF7287-92EC-E636-E66E-CCD34629BD39}"/>
          </ac:picMkLst>
        </pc:picChg>
        <pc:picChg chg="add del mod or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8" creationId="{327EAF6E-9F7A-500D-226D-4FBDD789EA83}"/>
          </ac:picMkLst>
        </pc:picChg>
        <pc:picChg chg="add del mod or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16" creationId="{C09CBFDA-21D6-D826-F08A-442CE9F1D811}"/>
          </ac:picMkLst>
        </pc:picChg>
        <pc:picChg chg="add del">
          <ac:chgData name="Briggs, Quinn" userId="bd4ed5c9-a142-40f7-8e5e-68f389f6aa57" providerId="ADAL" clId="{B2121D98-85CD-4C50-A234-136EBB0FDA66}" dt="2023-09-25T16:34:39.192" v="1989" actId="22"/>
          <ac:picMkLst>
            <pc:docMk/>
            <pc:sldMk cId="1330121216" sldId="371"/>
            <ac:picMk id="20" creationId="{2A458CBD-78B4-E8B9-57D3-83E3C3084CDC}"/>
          </ac:picMkLst>
        </pc:picChg>
        <pc:picChg chg="add del mo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24" creationId="{3780BFB0-9004-B5DF-D4ED-F1DD55D12700}"/>
          </ac:picMkLst>
        </pc:picChg>
        <pc:picChg chg="add del mod">
          <ac:chgData name="Briggs, Quinn" userId="bd4ed5c9-a142-40f7-8e5e-68f389f6aa57" providerId="ADAL" clId="{B2121D98-85CD-4C50-A234-136EBB0FDA66}" dt="2023-09-25T16:39:48.225" v="2057" actId="478"/>
          <ac:picMkLst>
            <pc:docMk/>
            <pc:sldMk cId="1330121216" sldId="371"/>
            <ac:picMk id="26" creationId="{F3415D8A-EC1B-9555-DF11-D5C273C371C7}"/>
          </ac:picMkLst>
        </pc:picChg>
        <pc:picChg chg="add mod">
          <ac:chgData name="Briggs, Quinn" userId="bd4ed5c9-a142-40f7-8e5e-68f389f6aa57" providerId="ADAL" clId="{B2121D98-85CD-4C50-A234-136EBB0FDA66}" dt="2023-09-25T16:40:08.658" v="2059" actId="26606"/>
          <ac:picMkLst>
            <pc:docMk/>
            <pc:sldMk cId="1330121216" sldId="371"/>
            <ac:picMk id="33" creationId="{A264FA48-6786-5167-F7E8-F188C6BF3D14}"/>
          </ac:picMkLst>
        </pc:picChg>
        <pc:cxnChg chg="add del">
          <ac:chgData name="Briggs, Quinn" userId="bd4ed5c9-a142-40f7-8e5e-68f389f6aa57" providerId="ADAL" clId="{B2121D98-85CD-4C50-A234-136EBB0FDA66}" dt="2023-09-25T16:32:48.067" v="1980" actId="26606"/>
          <ac:cxnSpMkLst>
            <pc:docMk/>
            <pc:sldMk cId="1330121216" sldId="371"/>
            <ac:cxnSpMk id="15" creationId="{20742BC3-654B-4E41-9A6A-73A42E477639}"/>
          </ac:cxnSpMkLst>
        </pc:cxnChg>
        <pc:cxnChg chg="add del">
          <ac:chgData name="Briggs, Quinn" userId="bd4ed5c9-a142-40f7-8e5e-68f389f6aa57" providerId="ADAL" clId="{B2121D98-85CD-4C50-A234-136EBB0FDA66}" dt="2023-09-25T16:33:33.374" v="1985" actId="26606"/>
          <ac:cxnSpMkLst>
            <pc:docMk/>
            <pc:sldMk cId="1330121216" sldId="371"/>
            <ac:cxnSpMk id="34" creationId="{1870FE29-3AF7-4226-8303-7C1B0B8E1F68}"/>
          </ac:cxnSpMkLst>
        </pc:cxnChg>
        <pc:cxnChg chg="add del">
          <ac:chgData name="Briggs, Quinn" userId="bd4ed5c9-a142-40f7-8e5e-68f389f6aa57" providerId="ADAL" clId="{B2121D98-85CD-4C50-A234-136EBB0FDA66}" dt="2023-09-25T16:33:33.374" v="1985" actId="26606"/>
          <ac:cxnSpMkLst>
            <pc:docMk/>
            <pc:sldMk cId="1330121216" sldId="371"/>
            <ac:cxnSpMk id="44" creationId="{A36D75B7-CF09-4927-A857-F377500265D8}"/>
          </ac:cxnSpMkLst>
        </pc:cxnChg>
        <pc:cxnChg chg="add del">
          <ac:chgData name="Briggs, Quinn" userId="bd4ed5c9-a142-40f7-8e5e-68f389f6aa57" providerId="ADAL" clId="{B2121D98-85CD-4C50-A234-136EBB0FDA66}" dt="2023-09-25T16:33:33.353" v="1984" actId="26606"/>
          <ac:cxnSpMkLst>
            <pc:docMk/>
            <pc:sldMk cId="1330121216" sldId="371"/>
            <ac:cxnSpMk id="57" creationId="{FE334D75-621B-40C8-8B6E-F7444F8C0FF6}"/>
          </ac:cxnSpMkLst>
        </pc:cxnChg>
        <pc:cxnChg chg="add del">
          <ac:chgData name="Briggs, Quinn" userId="bd4ed5c9-a142-40f7-8e5e-68f389f6aa57" providerId="ADAL" clId="{B2121D98-85CD-4C50-A234-136EBB0FDA66}" dt="2023-09-25T16:33:33.353" v="1984" actId="26606"/>
          <ac:cxnSpMkLst>
            <pc:docMk/>
            <pc:sldMk cId="1330121216" sldId="371"/>
            <ac:cxnSpMk id="69" creationId="{29310625-7B00-47AC-8816-DB1D867D4CFD}"/>
          </ac:cxnSpMkLst>
        </pc:cxnChg>
        <pc:cxnChg chg="add del">
          <ac:chgData name="Briggs, Quinn" userId="bd4ed5c9-a142-40f7-8e5e-68f389f6aa57" providerId="ADAL" clId="{B2121D98-85CD-4C50-A234-136EBB0FDA66}" dt="2023-09-25T16:33:58.774" v="1987" actId="26606"/>
          <ac:cxnSpMkLst>
            <pc:docMk/>
            <pc:sldMk cId="1330121216" sldId="371"/>
            <ac:cxnSpMk id="72" creationId="{A82A5FDC-0CB0-426A-A974-5B7A646F2EC1}"/>
          </ac:cxnSpMkLst>
        </pc:cxnChg>
        <pc:cxnChg chg="add del">
          <ac:chgData name="Briggs, Quinn" userId="bd4ed5c9-a142-40f7-8e5e-68f389f6aa57" providerId="ADAL" clId="{B2121D98-85CD-4C50-A234-136EBB0FDA66}" dt="2023-09-25T16:33:58.774" v="1987" actId="26606"/>
          <ac:cxnSpMkLst>
            <pc:docMk/>
            <pc:sldMk cId="1330121216" sldId="371"/>
            <ac:cxnSpMk id="76" creationId="{5714A049-40FE-4FF6-9176-06ADCD274E2E}"/>
          </ac:cxnSpMkLst>
        </pc:cxnChg>
        <pc:cxnChg chg="add del">
          <ac:chgData name="Briggs, Quinn" userId="bd4ed5c9-a142-40f7-8e5e-68f389f6aa57" providerId="ADAL" clId="{B2121D98-85CD-4C50-A234-136EBB0FDA66}" dt="2023-09-25T16:34:44.231" v="1990" actId="26606"/>
          <ac:cxnSpMkLst>
            <pc:docMk/>
            <pc:sldMk cId="1330121216" sldId="371"/>
            <ac:cxnSpMk id="87" creationId="{CEED47D7-3B89-48AD-96EB-9331E99785BA}"/>
          </ac:cxnSpMkLst>
        </pc:cxnChg>
        <pc:cxnChg chg="add del">
          <ac:chgData name="Briggs, Quinn" userId="bd4ed5c9-a142-40f7-8e5e-68f389f6aa57" providerId="ADAL" clId="{B2121D98-85CD-4C50-A234-136EBB0FDA66}" dt="2023-09-25T16:34:44.231" v="1990" actId="26606"/>
          <ac:cxnSpMkLst>
            <pc:docMk/>
            <pc:sldMk cId="1330121216" sldId="371"/>
            <ac:cxnSpMk id="97" creationId="{67DBC21B-1F85-4A97-8558-A8DEF83DEADA}"/>
          </ac:cxnSpMkLst>
        </pc:cxnChg>
        <pc:cxnChg chg="add del">
          <ac:chgData name="Briggs, Quinn" userId="bd4ed5c9-a142-40f7-8e5e-68f389f6aa57" providerId="ADAL" clId="{B2121D98-85CD-4C50-A234-136EBB0FDA66}" dt="2023-09-25T16:40:08.658" v="2059" actId="26606"/>
          <ac:cxnSpMkLst>
            <pc:docMk/>
            <pc:sldMk cId="1330121216" sldId="371"/>
            <ac:cxnSpMk id="110" creationId="{CEED47D7-3B89-48AD-96EB-9331E99785BA}"/>
          </ac:cxnSpMkLst>
        </pc:cxnChg>
        <pc:cxnChg chg="add del">
          <ac:chgData name="Briggs, Quinn" userId="bd4ed5c9-a142-40f7-8e5e-68f389f6aa57" providerId="ADAL" clId="{B2121D98-85CD-4C50-A234-136EBB0FDA66}" dt="2023-09-25T16:40:08.658" v="2059" actId="26606"/>
          <ac:cxnSpMkLst>
            <pc:docMk/>
            <pc:sldMk cId="1330121216" sldId="371"/>
            <ac:cxnSpMk id="118" creationId="{9656B20E-7353-4E2E-90DC-4447F743086E}"/>
          </ac:cxnSpMkLst>
        </pc:cxnChg>
        <pc:cxnChg chg="add">
          <ac:chgData name="Briggs, Quinn" userId="bd4ed5c9-a142-40f7-8e5e-68f389f6aa57" providerId="ADAL" clId="{B2121D98-85CD-4C50-A234-136EBB0FDA66}" dt="2023-09-25T16:40:08.658" v="2059" actId="26606"/>
          <ac:cxnSpMkLst>
            <pc:docMk/>
            <pc:sldMk cId="1330121216" sldId="371"/>
            <ac:cxnSpMk id="129" creationId="{20742BC3-654B-4E41-9A6A-73A42E477639}"/>
          </ac:cxnSpMkLst>
        </pc:cxn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04AAB-59C5-414A-8E83-A041EC0B6A3C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2AFA67-8F03-416E-8D6B-616285C53C25}">
      <dgm:prSet/>
      <dgm:spPr/>
      <dgm:t>
        <a:bodyPr/>
        <a:lstStyle/>
        <a:p>
          <a:r>
            <a:rPr lang="en-US" dirty="0"/>
            <a:t>Self-Management</a:t>
          </a:r>
        </a:p>
      </dgm:t>
    </dgm:pt>
    <dgm:pt modelId="{48AAE023-A49F-4A0E-B159-BCE05CACD4EA}" type="parTrans" cxnId="{E7704D0E-2217-42EC-ABBC-1F411044FE12}">
      <dgm:prSet/>
      <dgm:spPr/>
      <dgm:t>
        <a:bodyPr/>
        <a:lstStyle/>
        <a:p>
          <a:endParaRPr lang="en-US"/>
        </a:p>
      </dgm:t>
    </dgm:pt>
    <dgm:pt modelId="{C92CA66C-70BC-4C9D-B17B-96D2B60B00B6}" type="sibTrans" cxnId="{E7704D0E-2217-42EC-ABBC-1F411044FE12}">
      <dgm:prSet/>
      <dgm:spPr/>
      <dgm:t>
        <a:bodyPr/>
        <a:lstStyle/>
        <a:p>
          <a:endParaRPr lang="en-US"/>
        </a:p>
      </dgm:t>
    </dgm:pt>
    <dgm:pt modelId="{846B1FBF-6EE7-4817-A692-C323D9E68B90}">
      <dgm:prSet/>
      <dgm:spPr/>
      <dgm:t>
        <a:bodyPr/>
        <a:lstStyle/>
        <a:p>
          <a:r>
            <a:rPr lang="en-US" dirty="0"/>
            <a:t>Emotional Self-Control</a:t>
          </a:r>
        </a:p>
      </dgm:t>
    </dgm:pt>
    <dgm:pt modelId="{CC623551-FEDC-4C1F-BF4E-3B3E63E1B143}" type="parTrans" cxnId="{6472C72E-5688-4684-94EA-13E875772DAC}">
      <dgm:prSet/>
      <dgm:spPr/>
      <dgm:t>
        <a:bodyPr/>
        <a:lstStyle/>
        <a:p>
          <a:endParaRPr lang="en-US"/>
        </a:p>
      </dgm:t>
    </dgm:pt>
    <dgm:pt modelId="{DFA4FE4F-C5E1-44B8-8975-3F1D8D93A2ED}" type="sibTrans" cxnId="{6472C72E-5688-4684-94EA-13E875772DAC}">
      <dgm:prSet/>
      <dgm:spPr/>
      <dgm:t>
        <a:bodyPr/>
        <a:lstStyle/>
        <a:p>
          <a:endParaRPr lang="en-US"/>
        </a:p>
      </dgm:t>
    </dgm:pt>
    <dgm:pt modelId="{A640CFAC-6462-44C4-B1F3-105FF34E924D}">
      <dgm:prSet/>
      <dgm:spPr/>
      <dgm:t>
        <a:bodyPr/>
        <a:lstStyle/>
        <a:p>
          <a:r>
            <a:rPr lang="en-US" dirty="0"/>
            <a:t>Assignments</a:t>
          </a:r>
        </a:p>
      </dgm:t>
    </dgm:pt>
    <dgm:pt modelId="{01134C99-7379-4A6E-A0F9-38B13B7E48AD}" type="parTrans" cxnId="{6E3FDAA0-E6E9-4A6E-B99A-38117084C417}">
      <dgm:prSet/>
      <dgm:spPr/>
      <dgm:t>
        <a:bodyPr/>
        <a:lstStyle/>
        <a:p>
          <a:endParaRPr lang="en-US"/>
        </a:p>
      </dgm:t>
    </dgm:pt>
    <dgm:pt modelId="{332BCFD8-102B-4280-9378-6DDC748BE1DA}" type="sibTrans" cxnId="{6E3FDAA0-E6E9-4A6E-B99A-38117084C417}">
      <dgm:prSet/>
      <dgm:spPr/>
      <dgm:t>
        <a:bodyPr/>
        <a:lstStyle/>
        <a:p>
          <a:endParaRPr lang="en-US"/>
        </a:p>
      </dgm:t>
    </dgm:pt>
    <dgm:pt modelId="{B429AC08-6AF0-4179-A115-0EB03AF5683C}">
      <dgm:prSet/>
      <dgm:spPr/>
      <dgm:t>
        <a:bodyPr/>
        <a:lstStyle/>
        <a:p>
          <a:r>
            <a:rPr lang="en-US" dirty="0"/>
            <a:t>Review assignments and due dates</a:t>
          </a:r>
        </a:p>
      </dgm:t>
    </dgm:pt>
    <dgm:pt modelId="{AFE489C7-3441-4435-B25B-F76E2E93A087}" type="parTrans" cxnId="{6187459D-DCE3-4BFE-B5E3-DA7B0D8EC902}">
      <dgm:prSet/>
      <dgm:spPr/>
      <dgm:t>
        <a:bodyPr/>
        <a:lstStyle/>
        <a:p>
          <a:endParaRPr lang="en-US"/>
        </a:p>
      </dgm:t>
    </dgm:pt>
    <dgm:pt modelId="{8486569B-41A5-4BF2-B97C-E087D0B39E15}" type="sibTrans" cxnId="{6187459D-DCE3-4BFE-B5E3-DA7B0D8EC902}">
      <dgm:prSet/>
      <dgm:spPr/>
      <dgm:t>
        <a:bodyPr/>
        <a:lstStyle/>
        <a:p>
          <a:endParaRPr lang="en-US"/>
        </a:p>
      </dgm:t>
    </dgm:pt>
    <dgm:pt modelId="{ED3B171E-6EFA-4DEB-B304-2A413F1C50A1}">
      <dgm:prSet/>
      <dgm:spPr/>
      <dgm:t>
        <a:bodyPr/>
        <a:lstStyle/>
        <a:p>
          <a:r>
            <a:rPr lang="en-US" dirty="0"/>
            <a:t>Initial the roll</a:t>
          </a:r>
        </a:p>
      </dgm:t>
    </dgm:pt>
    <dgm:pt modelId="{A99E849E-4C33-4F01-9DDC-2F401C9038E5}" type="parTrans" cxnId="{2AC814ED-ECD0-4F6C-A6E3-B49C40093850}">
      <dgm:prSet/>
      <dgm:spPr/>
      <dgm:t>
        <a:bodyPr/>
        <a:lstStyle/>
        <a:p>
          <a:endParaRPr lang="en-US"/>
        </a:p>
      </dgm:t>
    </dgm:pt>
    <dgm:pt modelId="{63430D54-C305-41C9-A387-4F040D1BC982}" type="sibTrans" cxnId="{2AC814ED-ECD0-4F6C-A6E3-B49C40093850}">
      <dgm:prSet/>
      <dgm:spPr/>
      <dgm:t>
        <a:bodyPr/>
        <a:lstStyle/>
        <a:p>
          <a:endParaRPr lang="en-US"/>
        </a:p>
      </dgm:t>
    </dgm:pt>
    <dgm:pt modelId="{EAF71F08-B4E0-40F1-B380-08377D931FC0}">
      <dgm:prSet/>
      <dgm:spPr/>
      <dgm:t>
        <a:bodyPr/>
        <a:lstStyle/>
        <a:p>
          <a:r>
            <a:rPr lang="en-US" dirty="0"/>
            <a:t>Motivation</a:t>
          </a:r>
        </a:p>
      </dgm:t>
    </dgm:pt>
    <dgm:pt modelId="{20BF8D48-25EC-4013-803D-367FF10D6642}" type="parTrans" cxnId="{CC3A4BC1-5DA0-406B-8F34-8EFB3E3A6D67}">
      <dgm:prSet/>
      <dgm:spPr/>
      <dgm:t>
        <a:bodyPr/>
        <a:lstStyle/>
        <a:p>
          <a:endParaRPr lang="en-US"/>
        </a:p>
      </dgm:t>
    </dgm:pt>
    <dgm:pt modelId="{8BD12398-EB12-4D8D-A394-50BDC75C96EB}" type="sibTrans" cxnId="{CC3A4BC1-5DA0-406B-8F34-8EFB3E3A6D67}">
      <dgm:prSet/>
      <dgm:spPr/>
      <dgm:t>
        <a:bodyPr/>
        <a:lstStyle/>
        <a:p>
          <a:endParaRPr lang="en-US"/>
        </a:p>
      </dgm:t>
    </dgm:pt>
    <dgm:pt modelId="{D962CEAB-D7C4-4061-84D8-FC3F2BC9683A}">
      <dgm:prSet/>
      <dgm:spPr/>
      <dgm:t>
        <a:bodyPr/>
        <a:lstStyle/>
        <a:p>
          <a:r>
            <a:rPr lang="en-US" dirty="0"/>
            <a:t>Time Management</a:t>
          </a:r>
        </a:p>
      </dgm:t>
    </dgm:pt>
    <dgm:pt modelId="{9475AF17-0C64-49DA-BE36-6D6820A1F364}" type="parTrans" cxnId="{6B3B9A46-ABC0-40E6-B98A-A0FB63134E34}">
      <dgm:prSet/>
      <dgm:spPr/>
      <dgm:t>
        <a:bodyPr/>
        <a:lstStyle/>
        <a:p>
          <a:endParaRPr lang="en-US"/>
        </a:p>
      </dgm:t>
    </dgm:pt>
    <dgm:pt modelId="{C20BDC0E-A052-45C7-955E-30ED08185D23}" type="sibTrans" cxnId="{6B3B9A46-ABC0-40E6-B98A-A0FB63134E34}">
      <dgm:prSet/>
      <dgm:spPr/>
      <dgm:t>
        <a:bodyPr/>
        <a:lstStyle/>
        <a:p>
          <a:endParaRPr lang="en-US"/>
        </a:p>
      </dgm:t>
    </dgm:pt>
    <dgm:pt modelId="{D5AF74B5-5E5B-4C43-983D-2FDC665314D8}">
      <dgm:prSet/>
      <dgm:spPr/>
      <dgm:t>
        <a:bodyPr/>
        <a:lstStyle/>
        <a:p>
          <a:r>
            <a:rPr lang="en-US" dirty="0"/>
            <a:t>Overview</a:t>
          </a:r>
        </a:p>
      </dgm:t>
    </dgm:pt>
    <dgm:pt modelId="{69CDC02C-519D-40F1-AEED-FDD9A0045D29}" type="parTrans" cxnId="{789BB1FB-8967-44AD-9083-74ED8CE545E8}">
      <dgm:prSet/>
      <dgm:spPr/>
      <dgm:t>
        <a:bodyPr/>
        <a:lstStyle/>
        <a:p>
          <a:endParaRPr lang="en-US"/>
        </a:p>
      </dgm:t>
    </dgm:pt>
    <dgm:pt modelId="{561DD801-4855-4CED-8222-A7526ECF3951}" type="sibTrans" cxnId="{789BB1FB-8967-44AD-9083-74ED8CE545E8}">
      <dgm:prSet/>
      <dgm:spPr/>
      <dgm:t>
        <a:bodyPr/>
        <a:lstStyle/>
        <a:p>
          <a:endParaRPr lang="en-US"/>
        </a:p>
      </dgm:t>
    </dgm:pt>
    <dgm:pt modelId="{1AF45245-9140-4A80-B70E-F62272482107}">
      <dgm:prSet/>
      <dgm:spPr/>
      <dgm:t>
        <a:bodyPr/>
        <a:lstStyle/>
        <a:p>
          <a:r>
            <a:rPr lang="en-US" dirty="0"/>
            <a:t>Announcements</a:t>
          </a:r>
        </a:p>
      </dgm:t>
    </dgm:pt>
    <dgm:pt modelId="{84EA690A-61EE-4AE5-B46C-EC0218335A09}" type="parTrans" cxnId="{90FA4E5F-2177-4F73-A596-12489F88C8D2}">
      <dgm:prSet/>
      <dgm:spPr/>
      <dgm:t>
        <a:bodyPr/>
        <a:lstStyle/>
        <a:p>
          <a:endParaRPr lang="en-US"/>
        </a:p>
      </dgm:t>
    </dgm:pt>
    <dgm:pt modelId="{445DF1E3-672A-4BA5-8949-FDDE1EE2EF8D}" type="sibTrans" cxnId="{90FA4E5F-2177-4F73-A596-12489F88C8D2}">
      <dgm:prSet/>
      <dgm:spPr/>
      <dgm:t>
        <a:bodyPr/>
        <a:lstStyle/>
        <a:p>
          <a:endParaRPr lang="en-US"/>
        </a:p>
      </dgm:t>
    </dgm:pt>
    <dgm:pt modelId="{6B2C6124-7173-42D5-AA69-996C4C4EB155}">
      <dgm:prSet/>
      <dgm:spPr/>
      <dgm:t>
        <a:bodyPr/>
        <a:lstStyle/>
        <a:p>
          <a:r>
            <a:rPr lang="en-US" dirty="0"/>
            <a:t>Spiritual Thought</a:t>
          </a:r>
        </a:p>
      </dgm:t>
    </dgm:pt>
    <dgm:pt modelId="{03E7F527-B65A-46EC-97F7-1B98B678EC18}" type="parTrans" cxnId="{DDDC381A-4B93-4A3B-B5AE-F82344EB3B08}">
      <dgm:prSet/>
      <dgm:spPr/>
      <dgm:t>
        <a:bodyPr/>
        <a:lstStyle/>
        <a:p>
          <a:endParaRPr lang="en-US"/>
        </a:p>
      </dgm:t>
    </dgm:pt>
    <dgm:pt modelId="{049CC80E-3BDE-45BA-A607-6115BD2AB938}" type="sibTrans" cxnId="{DDDC381A-4B93-4A3B-B5AE-F82344EB3B08}">
      <dgm:prSet/>
      <dgm:spPr/>
      <dgm:t>
        <a:bodyPr/>
        <a:lstStyle/>
        <a:p>
          <a:endParaRPr lang="en-US"/>
        </a:p>
      </dgm:t>
    </dgm:pt>
    <dgm:pt modelId="{094A5635-5FFE-4ABA-937A-0FDB392C444D}" type="pres">
      <dgm:prSet presAssocID="{81104AAB-59C5-414A-8E83-A041EC0B6A3C}" presName="linear" presStyleCnt="0">
        <dgm:presLayoutVars>
          <dgm:dir/>
          <dgm:animLvl val="lvl"/>
          <dgm:resizeHandles val="exact"/>
        </dgm:presLayoutVars>
      </dgm:prSet>
      <dgm:spPr/>
    </dgm:pt>
    <dgm:pt modelId="{5CC6818F-4425-4856-B44A-F4A72137B266}" type="pres">
      <dgm:prSet presAssocID="{6B2C6124-7173-42D5-AA69-996C4C4EB155}" presName="parentLin" presStyleCnt="0"/>
      <dgm:spPr/>
    </dgm:pt>
    <dgm:pt modelId="{C58BEE64-0992-4DBD-996A-76FC3B655D19}" type="pres">
      <dgm:prSet presAssocID="{6B2C6124-7173-42D5-AA69-996C4C4EB155}" presName="parentLeftMargin" presStyleLbl="node1" presStyleIdx="0" presStyleCnt="4"/>
      <dgm:spPr/>
    </dgm:pt>
    <dgm:pt modelId="{041B4A8E-DC1B-42F4-AFC3-BD6CF5E3AFEB}" type="pres">
      <dgm:prSet presAssocID="{6B2C6124-7173-42D5-AA69-996C4C4EB1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A581235-2FE5-4A28-AE41-3761616919B6}" type="pres">
      <dgm:prSet presAssocID="{6B2C6124-7173-42D5-AA69-996C4C4EB155}" presName="negativeSpace" presStyleCnt="0"/>
      <dgm:spPr/>
    </dgm:pt>
    <dgm:pt modelId="{0DF4DC12-42BC-4968-AF05-FA14E69B9D8B}" type="pres">
      <dgm:prSet presAssocID="{6B2C6124-7173-42D5-AA69-996C4C4EB155}" presName="childText" presStyleLbl="conFgAcc1" presStyleIdx="0" presStyleCnt="4">
        <dgm:presLayoutVars>
          <dgm:bulletEnabled val="1"/>
        </dgm:presLayoutVars>
      </dgm:prSet>
      <dgm:spPr/>
    </dgm:pt>
    <dgm:pt modelId="{2265532A-70E5-4AC2-AC57-ED6AE861027E}" type="pres">
      <dgm:prSet presAssocID="{049CC80E-3BDE-45BA-A607-6115BD2AB938}" presName="spaceBetweenRectangles" presStyleCnt="0"/>
      <dgm:spPr/>
    </dgm:pt>
    <dgm:pt modelId="{7356FD24-34DE-42DA-A1D1-BA903D7821A2}" type="pres">
      <dgm:prSet presAssocID="{1AF45245-9140-4A80-B70E-F62272482107}" presName="parentLin" presStyleCnt="0"/>
      <dgm:spPr/>
    </dgm:pt>
    <dgm:pt modelId="{0F1F2D09-B75E-4A5A-94B0-734D1E42BB6D}" type="pres">
      <dgm:prSet presAssocID="{1AF45245-9140-4A80-B70E-F62272482107}" presName="parentLeftMargin" presStyleLbl="node1" presStyleIdx="0" presStyleCnt="4"/>
      <dgm:spPr/>
    </dgm:pt>
    <dgm:pt modelId="{25370FA2-8334-4994-A098-ACBE357FC099}" type="pres">
      <dgm:prSet presAssocID="{1AF45245-9140-4A80-B70E-F622724821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632980-6063-48BB-AA57-E09CB86C533D}" type="pres">
      <dgm:prSet presAssocID="{1AF45245-9140-4A80-B70E-F62272482107}" presName="negativeSpace" presStyleCnt="0"/>
      <dgm:spPr/>
    </dgm:pt>
    <dgm:pt modelId="{7F9AC8BD-E8F2-4DB6-B85D-DC5C99EAE5E9}" type="pres">
      <dgm:prSet presAssocID="{1AF45245-9140-4A80-B70E-F62272482107}" presName="childText" presStyleLbl="conFgAcc1" presStyleIdx="1" presStyleCnt="4">
        <dgm:presLayoutVars>
          <dgm:bulletEnabled val="1"/>
        </dgm:presLayoutVars>
      </dgm:prSet>
      <dgm:spPr/>
    </dgm:pt>
    <dgm:pt modelId="{949C6BB7-E7D1-4950-B592-25E9B6936401}" type="pres">
      <dgm:prSet presAssocID="{445DF1E3-672A-4BA5-8949-FDDE1EE2EF8D}" presName="spaceBetweenRectangles" presStyleCnt="0"/>
      <dgm:spPr/>
    </dgm:pt>
    <dgm:pt modelId="{AB438E1E-DCB9-4975-B949-B158E0205CAB}" type="pres">
      <dgm:prSet presAssocID="{A640CFAC-6462-44C4-B1F3-105FF34E924D}" presName="parentLin" presStyleCnt="0"/>
      <dgm:spPr/>
    </dgm:pt>
    <dgm:pt modelId="{2F0AC9DC-FE00-41EB-9F8F-851D76A9D8FD}" type="pres">
      <dgm:prSet presAssocID="{A640CFAC-6462-44C4-B1F3-105FF34E924D}" presName="parentLeftMargin" presStyleLbl="node1" presStyleIdx="1" presStyleCnt="4"/>
      <dgm:spPr/>
    </dgm:pt>
    <dgm:pt modelId="{23157C6E-4A51-48A3-B8BF-597EF6CE1C41}" type="pres">
      <dgm:prSet presAssocID="{A640CFAC-6462-44C4-B1F3-105FF34E924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29E8CE-9140-40F6-92CC-B424EC25ACCF}" type="pres">
      <dgm:prSet presAssocID="{A640CFAC-6462-44C4-B1F3-105FF34E924D}" presName="negativeSpace" presStyleCnt="0"/>
      <dgm:spPr/>
    </dgm:pt>
    <dgm:pt modelId="{FF7FF1A8-42B4-4B9D-8395-BF48C2C9002F}" type="pres">
      <dgm:prSet presAssocID="{A640CFAC-6462-44C4-B1F3-105FF34E924D}" presName="childText" presStyleLbl="conFgAcc1" presStyleIdx="2" presStyleCnt="4">
        <dgm:presLayoutVars>
          <dgm:bulletEnabled val="1"/>
        </dgm:presLayoutVars>
      </dgm:prSet>
      <dgm:spPr/>
    </dgm:pt>
    <dgm:pt modelId="{CB9591E0-46F6-4B10-B1A1-E9DB3A33BF13}" type="pres">
      <dgm:prSet presAssocID="{332BCFD8-102B-4280-9378-6DDC748BE1DA}" presName="spaceBetweenRectangles" presStyleCnt="0"/>
      <dgm:spPr/>
    </dgm:pt>
    <dgm:pt modelId="{053E5F71-729E-4DBB-92C2-1CBE2481BFCE}" type="pres">
      <dgm:prSet presAssocID="{272AFA67-8F03-416E-8D6B-616285C53C25}" presName="parentLin" presStyleCnt="0"/>
      <dgm:spPr/>
    </dgm:pt>
    <dgm:pt modelId="{B4530CCD-BD06-4A51-B681-1272021B5D5B}" type="pres">
      <dgm:prSet presAssocID="{272AFA67-8F03-416E-8D6B-616285C53C25}" presName="parentLeftMargin" presStyleLbl="node1" presStyleIdx="2" presStyleCnt="4"/>
      <dgm:spPr/>
    </dgm:pt>
    <dgm:pt modelId="{BE7291FB-3F6E-4407-996B-2CE6A52FE0A6}" type="pres">
      <dgm:prSet presAssocID="{272AFA67-8F03-416E-8D6B-616285C53C2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2E52DB5-150E-4D4D-BB5C-6A9365322ACB}" type="pres">
      <dgm:prSet presAssocID="{272AFA67-8F03-416E-8D6B-616285C53C25}" presName="negativeSpace" presStyleCnt="0"/>
      <dgm:spPr/>
    </dgm:pt>
    <dgm:pt modelId="{18C0179B-A4BE-410D-92B4-D3A950E10E56}" type="pres">
      <dgm:prSet presAssocID="{272AFA67-8F03-416E-8D6B-616285C53C25}" presName="childText" presStyleLbl="conFgAcc1" presStyleIdx="3" presStyleCnt="4" custLinFactNeighborX="-450" custLinFactNeighborY="3601">
        <dgm:presLayoutVars>
          <dgm:bulletEnabled val="1"/>
        </dgm:presLayoutVars>
      </dgm:prSet>
      <dgm:spPr/>
    </dgm:pt>
  </dgm:ptLst>
  <dgm:cxnLst>
    <dgm:cxn modelId="{E7704D0E-2217-42EC-ABBC-1F411044FE12}" srcId="{81104AAB-59C5-414A-8E83-A041EC0B6A3C}" destId="{272AFA67-8F03-416E-8D6B-616285C53C25}" srcOrd="3" destOrd="0" parTransId="{48AAE023-A49F-4A0E-B159-BCE05CACD4EA}" sibTransId="{C92CA66C-70BC-4C9D-B17B-96D2B60B00B6}"/>
    <dgm:cxn modelId="{866DA911-4E64-4489-8722-6FC3E432F3D1}" type="presOf" srcId="{ED3B171E-6EFA-4DEB-B304-2A413F1C50A1}" destId="{FF7FF1A8-42B4-4B9D-8395-BF48C2C9002F}" srcOrd="0" destOrd="1" presId="urn:microsoft.com/office/officeart/2005/8/layout/list1"/>
    <dgm:cxn modelId="{DDDC381A-4B93-4A3B-B5AE-F82344EB3B08}" srcId="{81104AAB-59C5-414A-8E83-A041EC0B6A3C}" destId="{6B2C6124-7173-42D5-AA69-996C4C4EB155}" srcOrd="0" destOrd="0" parTransId="{03E7F527-B65A-46EC-97F7-1B98B678EC18}" sibTransId="{049CC80E-3BDE-45BA-A607-6115BD2AB938}"/>
    <dgm:cxn modelId="{523A9D1F-D1FD-430D-85B0-027605C01D42}" type="presOf" srcId="{EAF71F08-B4E0-40F1-B380-08377D931FC0}" destId="{18C0179B-A4BE-410D-92B4-D3A950E10E56}" srcOrd="0" destOrd="2" presId="urn:microsoft.com/office/officeart/2005/8/layout/list1"/>
    <dgm:cxn modelId="{6472C72E-5688-4684-94EA-13E875772DAC}" srcId="{272AFA67-8F03-416E-8D6B-616285C53C25}" destId="{846B1FBF-6EE7-4817-A692-C323D9E68B90}" srcOrd="1" destOrd="0" parTransId="{CC623551-FEDC-4C1F-BF4E-3B3E63E1B143}" sibTransId="{DFA4FE4F-C5E1-44B8-8975-3F1D8D93A2ED}"/>
    <dgm:cxn modelId="{90FA4E5F-2177-4F73-A596-12489F88C8D2}" srcId="{81104AAB-59C5-414A-8E83-A041EC0B6A3C}" destId="{1AF45245-9140-4A80-B70E-F62272482107}" srcOrd="1" destOrd="0" parTransId="{84EA690A-61EE-4AE5-B46C-EC0218335A09}" sibTransId="{445DF1E3-672A-4BA5-8949-FDDE1EE2EF8D}"/>
    <dgm:cxn modelId="{02A9C142-7AA5-48EC-8E3D-3372642C5A12}" type="presOf" srcId="{1AF45245-9140-4A80-B70E-F62272482107}" destId="{0F1F2D09-B75E-4A5A-94B0-734D1E42BB6D}" srcOrd="0" destOrd="0" presId="urn:microsoft.com/office/officeart/2005/8/layout/list1"/>
    <dgm:cxn modelId="{6B3B9A46-ABC0-40E6-B98A-A0FB63134E34}" srcId="{272AFA67-8F03-416E-8D6B-616285C53C25}" destId="{D962CEAB-D7C4-4061-84D8-FC3F2BC9683A}" srcOrd="3" destOrd="0" parTransId="{9475AF17-0C64-49DA-BE36-6D6820A1F364}" sibTransId="{C20BDC0E-A052-45C7-955E-30ED08185D23}"/>
    <dgm:cxn modelId="{F6086A6E-183A-4358-9482-8C0318AD11E4}" type="presOf" srcId="{272AFA67-8F03-416E-8D6B-616285C53C25}" destId="{B4530CCD-BD06-4A51-B681-1272021B5D5B}" srcOrd="0" destOrd="0" presId="urn:microsoft.com/office/officeart/2005/8/layout/list1"/>
    <dgm:cxn modelId="{BAA63E82-C2FA-4DAC-B2B1-0D705EA8008B}" type="presOf" srcId="{D962CEAB-D7C4-4061-84D8-FC3F2BC9683A}" destId="{18C0179B-A4BE-410D-92B4-D3A950E10E56}" srcOrd="0" destOrd="3" presId="urn:microsoft.com/office/officeart/2005/8/layout/list1"/>
    <dgm:cxn modelId="{7B08EE8F-1D27-4A5B-B829-6AD346EFC8A9}" type="presOf" srcId="{6B2C6124-7173-42D5-AA69-996C4C4EB155}" destId="{041B4A8E-DC1B-42F4-AFC3-BD6CF5E3AFEB}" srcOrd="1" destOrd="0" presId="urn:microsoft.com/office/officeart/2005/8/layout/list1"/>
    <dgm:cxn modelId="{38BEDF90-0899-44A8-B810-4B2EBFA2CEB8}" type="presOf" srcId="{A640CFAC-6462-44C4-B1F3-105FF34E924D}" destId="{2F0AC9DC-FE00-41EB-9F8F-851D76A9D8FD}" srcOrd="0" destOrd="0" presId="urn:microsoft.com/office/officeart/2005/8/layout/list1"/>
    <dgm:cxn modelId="{6187459D-DCE3-4BFE-B5E3-DA7B0D8EC902}" srcId="{A640CFAC-6462-44C4-B1F3-105FF34E924D}" destId="{B429AC08-6AF0-4179-A115-0EB03AF5683C}" srcOrd="0" destOrd="0" parTransId="{AFE489C7-3441-4435-B25B-F76E2E93A087}" sibTransId="{8486569B-41A5-4BF2-B97C-E087D0B39E15}"/>
    <dgm:cxn modelId="{6E3FDAA0-E6E9-4A6E-B99A-38117084C417}" srcId="{81104AAB-59C5-414A-8E83-A041EC0B6A3C}" destId="{A640CFAC-6462-44C4-B1F3-105FF34E924D}" srcOrd="2" destOrd="0" parTransId="{01134C99-7379-4A6E-A0F9-38B13B7E48AD}" sibTransId="{332BCFD8-102B-4280-9378-6DDC748BE1DA}"/>
    <dgm:cxn modelId="{C90943AB-CA7C-4373-8E4D-5F6F02F7109E}" type="presOf" srcId="{81104AAB-59C5-414A-8E83-A041EC0B6A3C}" destId="{094A5635-5FFE-4ABA-937A-0FDB392C444D}" srcOrd="0" destOrd="0" presId="urn:microsoft.com/office/officeart/2005/8/layout/list1"/>
    <dgm:cxn modelId="{22D25CAC-C92B-439F-9884-961C609C0E07}" type="presOf" srcId="{A640CFAC-6462-44C4-B1F3-105FF34E924D}" destId="{23157C6E-4A51-48A3-B8BF-597EF6CE1C41}" srcOrd="1" destOrd="0" presId="urn:microsoft.com/office/officeart/2005/8/layout/list1"/>
    <dgm:cxn modelId="{CC3A4BC1-5DA0-406B-8F34-8EFB3E3A6D67}" srcId="{272AFA67-8F03-416E-8D6B-616285C53C25}" destId="{EAF71F08-B4E0-40F1-B380-08377D931FC0}" srcOrd="2" destOrd="0" parTransId="{20BF8D48-25EC-4013-803D-367FF10D6642}" sibTransId="{8BD12398-EB12-4D8D-A394-50BDC75C96EB}"/>
    <dgm:cxn modelId="{D724E6CC-8F77-44F7-9027-6F18767C4ECA}" type="presOf" srcId="{D5AF74B5-5E5B-4C43-983D-2FDC665314D8}" destId="{18C0179B-A4BE-410D-92B4-D3A950E10E56}" srcOrd="0" destOrd="0" presId="urn:microsoft.com/office/officeart/2005/8/layout/list1"/>
    <dgm:cxn modelId="{F902C7D9-49EB-4546-95D4-3B45C0E51EE0}" type="presOf" srcId="{1AF45245-9140-4A80-B70E-F62272482107}" destId="{25370FA2-8334-4994-A098-ACBE357FC099}" srcOrd="1" destOrd="0" presId="urn:microsoft.com/office/officeart/2005/8/layout/list1"/>
    <dgm:cxn modelId="{747BFFE0-5961-4853-BE07-2A50841DCE6B}" type="presOf" srcId="{272AFA67-8F03-416E-8D6B-616285C53C25}" destId="{BE7291FB-3F6E-4407-996B-2CE6A52FE0A6}" srcOrd="1" destOrd="0" presId="urn:microsoft.com/office/officeart/2005/8/layout/list1"/>
    <dgm:cxn modelId="{F3B724E5-7FAC-435E-B82B-1E23E0DDBF7D}" type="presOf" srcId="{846B1FBF-6EE7-4817-A692-C323D9E68B90}" destId="{18C0179B-A4BE-410D-92B4-D3A950E10E56}" srcOrd="0" destOrd="1" presId="urn:microsoft.com/office/officeart/2005/8/layout/list1"/>
    <dgm:cxn modelId="{2AC814ED-ECD0-4F6C-A6E3-B49C40093850}" srcId="{A640CFAC-6462-44C4-B1F3-105FF34E924D}" destId="{ED3B171E-6EFA-4DEB-B304-2A413F1C50A1}" srcOrd="1" destOrd="0" parTransId="{A99E849E-4C33-4F01-9DDC-2F401C9038E5}" sibTransId="{63430D54-C305-41C9-A387-4F040D1BC982}"/>
    <dgm:cxn modelId="{165136F7-F474-4832-8630-B528DFB8C6E9}" type="presOf" srcId="{6B2C6124-7173-42D5-AA69-996C4C4EB155}" destId="{C58BEE64-0992-4DBD-996A-76FC3B655D19}" srcOrd="0" destOrd="0" presId="urn:microsoft.com/office/officeart/2005/8/layout/list1"/>
    <dgm:cxn modelId="{BCB2E1F8-8E47-4D2E-A1CB-AA8AC69E3A68}" type="presOf" srcId="{B429AC08-6AF0-4179-A115-0EB03AF5683C}" destId="{FF7FF1A8-42B4-4B9D-8395-BF48C2C9002F}" srcOrd="0" destOrd="0" presId="urn:microsoft.com/office/officeart/2005/8/layout/list1"/>
    <dgm:cxn modelId="{789BB1FB-8967-44AD-9083-74ED8CE545E8}" srcId="{272AFA67-8F03-416E-8D6B-616285C53C25}" destId="{D5AF74B5-5E5B-4C43-983D-2FDC665314D8}" srcOrd="0" destOrd="0" parTransId="{69CDC02C-519D-40F1-AEED-FDD9A0045D29}" sibTransId="{561DD801-4855-4CED-8222-A7526ECF3951}"/>
    <dgm:cxn modelId="{FAEAA91C-7809-4841-8A51-0444EAB2D9C4}" type="presParOf" srcId="{094A5635-5FFE-4ABA-937A-0FDB392C444D}" destId="{5CC6818F-4425-4856-B44A-F4A72137B266}" srcOrd="0" destOrd="0" presId="urn:microsoft.com/office/officeart/2005/8/layout/list1"/>
    <dgm:cxn modelId="{7FD1B06C-CA2D-4F40-BC96-A5B11D97809E}" type="presParOf" srcId="{5CC6818F-4425-4856-B44A-F4A72137B266}" destId="{C58BEE64-0992-4DBD-996A-76FC3B655D19}" srcOrd="0" destOrd="0" presId="urn:microsoft.com/office/officeart/2005/8/layout/list1"/>
    <dgm:cxn modelId="{0BDA48EF-264B-4CD8-B036-5B1536A9C864}" type="presParOf" srcId="{5CC6818F-4425-4856-B44A-F4A72137B266}" destId="{041B4A8E-DC1B-42F4-AFC3-BD6CF5E3AFEB}" srcOrd="1" destOrd="0" presId="urn:microsoft.com/office/officeart/2005/8/layout/list1"/>
    <dgm:cxn modelId="{139BBCF2-0B08-4FEE-87CA-EFBF57271DB1}" type="presParOf" srcId="{094A5635-5FFE-4ABA-937A-0FDB392C444D}" destId="{6A581235-2FE5-4A28-AE41-3761616919B6}" srcOrd="1" destOrd="0" presId="urn:microsoft.com/office/officeart/2005/8/layout/list1"/>
    <dgm:cxn modelId="{3765D828-24C4-443F-ABCA-B4C4DD74541C}" type="presParOf" srcId="{094A5635-5FFE-4ABA-937A-0FDB392C444D}" destId="{0DF4DC12-42BC-4968-AF05-FA14E69B9D8B}" srcOrd="2" destOrd="0" presId="urn:microsoft.com/office/officeart/2005/8/layout/list1"/>
    <dgm:cxn modelId="{1983A6C3-D131-4BB1-A3D2-D049DEF3F2DB}" type="presParOf" srcId="{094A5635-5FFE-4ABA-937A-0FDB392C444D}" destId="{2265532A-70E5-4AC2-AC57-ED6AE861027E}" srcOrd="3" destOrd="0" presId="urn:microsoft.com/office/officeart/2005/8/layout/list1"/>
    <dgm:cxn modelId="{9F6F2F23-5C9B-4917-B7B9-2B5F2C24885B}" type="presParOf" srcId="{094A5635-5FFE-4ABA-937A-0FDB392C444D}" destId="{7356FD24-34DE-42DA-A1D1-BA903D7821A2}" srcOrd="4" destOrd="0" presId="urn:microsoft.com/office/officeart/2005/8/layout/list1"/>
    <dgm:cxn modelId="{23EC7EDE-6111-4195-9DFF-D4EDD76E74B6}" type="presParOf" srcId="{7356FD24-34DE-42DA-A1D1-BA903D7821A2}" destId="{0F1F2D09-B75E-4A5A-94B0-734D1E42BB6D}" srcOrd="0" destOrd="0" presId="urn:microsoft.com/office/officeart/2005/8/layout/list1"/>
    <dgm:cxn modelId="{CB3D6399-A4A0-4315-B338-EC0F1CDC5429}" type="presParOf" srcId="{7356FD24-34DE-42DA-A1D1-BA903D7821A2}" destId="{25370FA2-8334-4994-A098-ACBE357FC099}" srcOrd="1" destOrd="0" presId="urn:microsoft.com/office/officeart/2005/8/layout/list1"/>
    <dgm:cxn modelId="{E29FFA20-1D1B-464E-967B-4368BEDEFD46}" type="presParOf" srcId="{094A5635-5FFE-4ABA-937A-0FDB392C444D}" destId="{56632980-6063-48BB-AA57-E09CB86C533D}" srcOrd="5" destOrd="0" presId="urn:microsoft.com/office/officeart/2005/8/layout/list1"/>
    <dgm:cxn modelId="{711976B0-E634-44D7-930D-925F05BA07CC}" type="presParOf" srcId="{094A5635-5FFE-4ABA-937A-0FDB392C444D}" destId="{7F9AC8BD-E8F2-4DB6-B85D-DC5C99EAE5E9}" srcOrd="6" destOrd="0" presId="urn:microsoft.com/office/officeart/2005/8/layout/list1"/>
    <dgm:cxn modelId="{0E5767C9-9E39-4BD4-B91E-D47EED82E3EB}" type="presParOf" srcId="{094A5635-5FFE-4ABA-937A-0FDB392C444D}" destId="{949C6BB7-E7D1-4950-B592-25E9B6936401}" srcOrd="7" destOrd="0" presId="urn:microsoft.com/office/officeart/2005/8/layout/list1"/>
    <dgm:cxn modelId="{CAE04CFA-3A0B-4B39-8DC8-4573BB181D4B}" type="presParOf" srcId="{094A5635-5FFE-4ABA-937A-0FDB392C444D}" destId="{AB438E1E-DCB9-4975-B949-B158E0205CAB}" srcOrd="8" destOrd="0" presId="urn:microsoft.com/office/officeart/2005/8/layout/list1"/>
    <dgm:cxn modelId="{34DFBB2A-1F91-44E0-B704-3938B0FEDCE1}" type="presParOf" srcId="{AB438E1E-DCB9-4975-B949-B158E0205CAB}" destId="{2F0AC9DC-FE00-41EB-9F8F-851D76A9D8FD}" srcOrd="0" destOrd="0" presId="urn:microsoft.com/office/officeart/2005/8/layout/list1"/>
    <dgm:cxn modelId="{3AC529A4-7E33-4828-B721-15712F02B31A}" type="presParOf" srcId="{AB438E1E-DCB9-4975-B949-B158E0205CAB}" destId="{23157C6E-4A51-48A3-B8BF-597EF6CE1C41}" srcOrd="1" destOrd="0" presId="urn:microsoft.com/office/officeart/2005/8/layout/list1"/>
    <dgm:cxn modelId="{31342DED-C710-4068-AA67-C77A703621A2}" type="presParOf" srcId="{094A5635-5FFE-4ABA-937A-0FDB392C444D}" destId="{D629E8CE-9140-40F6-92CC-B424EC25ACCF}" srcOrd="9" destOrd="0" presId="urn:microsoft.com/office/officeart/2005/8/layout/list1"/>
    <dgm:cxn modelId="{C574BE19-D753-4D41-A580-2ED1A129A5C4}" type="presParOf" srcId="{094A5635-5FFE-4ABA-937A-0FDB392C444D}" destId="{FF7FF1A8-42B4-4B9D-8395-BF48C2C9002F}" srcOrd="10" destOrd="0" presId="urn:microsoft.com/office/officeart/2005/8/layout/list1"/>
    <dgm:cxn modelId="{30CC874F-8691-4EB7-93D2-5841A5C42C01}" type="presParOf" srcId="{094A5635-5FFE-4ABA-937A-0FDB392C444D}" destId="{CB9591E0-46F6-4B10-B1A1-E9DB3A33BF13}" srcOrd="11" destOrd="0" presId="urn:microsoft.com/office/officeart/2005/8/layout/list1"/>
    <dgm:cxn modelId="{DB45F87E-B9E2-4640-9B4F-098745EEE4AD}" type="presParOf" srcId="{094A5635-5FFE-4ABA-937A-0FDB392C444D}" destId="{053E5F71-729E-4DBB-92C2-1CBE2481BFCE}" srcOrd="12" destOrd="0" presId="urn:microsoft.com/office/officeart/2005/8/layout/list1"/>
    <dgm:cxn modelId="{27E4F0FD-F5CB-46AB-BCDA-D5A3C832C046}" type="presParOf" srcId="{053E5F71-729E-4DBB-92C2-1CBE2481BFCE}" destId="{B4530CCD-BD06-4A51-B681-1272021B5D5B}" srcOrd="0" destOrd="0" presId="urn:microsoft.com/office/officeart/2005/8/layout/list1"/>
    <dgm:cxn modelId="{A8B12B2B-B7A1-4A12-A849-523D06659302}" type="presParOf" srcId="{053E5F71-729E-4DBB-92C2-1CBE2481BFCE}" destId="{BE7291FB-3F6E-4407-996B-2CE6A52FE0A6}" srcOrd="1" destOrd="0" presId="urn:microsoft.com/office/officeart/2005/8/layout/list1"/>
    <dgm:cxn modelId="{A888C007-7E8F-4F3B-9737-90966AD32D32}" type="presParOf" srcId="{094A5635-5FFE-4ABA-937A-0FDB392C444D}" destId="{02E52DB5-150E-4D4D-BB5C-6A9365322ACB}" srcOrd="13" destOrd="0" presId="urn:microsoft.com/office/officeart/2005/8/layout/list1"/>
    <dgm:cxn modelId="{0C10C317-80D9-4208-BE2F-A3EBE8D3F852}" type="presParOf" srcId="{094A5635-5FFE-4ABA-937A-0FDB392C444D}" destId="{18C0179B-A4BE-410D-92B4-D3A950E10E5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9509EE-2F1F-41F4-BC11-61DDA574B408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E2981ED-A13D-439E-8D67-A396432E80E8}">
      <dgm:prSet custT="1"/>
      <dgm:spPr/>
      <dgm:t>
        <a:bodyPr/>
        <a:lstStyle/>
        <a:p>
          <a:r>
            <a:rPr lang="en-US" sz="1600" dirty="0"/>
            <a:t>Tuesday, Thursday, Friday 3:30-6:30, STC375/385/394/384</a:t>
          </a:r>
        </a:p>
      </dgm:t>
    </dgm:pt>
    <dgm:pt modelId="{25F452B4-E218-41B1-8574-8218B27261EC}" type="parTrans" cxnId="{2292EB65-EA44-400C-8494-21A2A7311A21}">
      <dgm:prSet/>
      <dgm:spPr/>
      <dgm:t>
        <a:bodyPr/>
        <a:lstStyle/>
        <a:p>
          <a:endParaRPr lang="en-US"/>
        </a:p>
      </dgm:t>
    </dgm:pt>
    <dgm:pt modelId="{187F4B7D-145A-4E48-97C3-95BCE5740594}" type="sibTrans" cxnId="{2292EB65-EA44-400C-8494-21A2A7311A21}">
      <dgm:prSet/>
      <dgm:spPr/>
      <dgm:t>
        <a:bodyPr/>
        <a:lstStyle/>
        <a:p>
          <a:endParaRPr lang="en-US"/>
        </a:p>
      </dgm:t>
    </dgm:pt>
    <dgm:pt modelId="{0AB8666A-0826-4226-92EF-C55AFD2D54FF}">
      <dgm:prSet/>
      <dgm:spPr/>
      <dgm:t>
        <a:bodyPr/>
        <a:lstStyle/>
        <a:p>
          <a:r>
            <a:rPr lang="en-US" dirty="0"/>
            <a:t>Computing Society</a:t>
          </a:r>
        </a:p>
      </dgm:t>
    </dgm:pt>
    <dgm:pt modelId="{2D425356-7271-4ED4-A6F3-6C5EB2859879}" type="parTrans" cxnId="{238A5593-08DC-4C09-A6D7-D6F0BA240C7B}">
      <dgm:prSet/>
      <dgm:spPr/>
      <dgm:t>
        <a:bodyPr/>
        <a:lstStyle/>
        <a:p>
          <a:endParaRPr lang="en-US"/>
        </a:p>
      </dgm:t>
    </dgm:pt>
    <dgm:pt modelId="{C62CD75A-3217-4F02-BEF3-63AC045D20E9}" type="sibTrans" cxnId="{238A5593-08DC-4C09-A6D7-D6F0BA240C7B}">
      <dgm:prSet/>
      <dgm:spPr/>
      <dgm:t>
        <a:bodyPr/>
        <a:lstStyle/>
        <a:p>
          <a:endParaRPr lang="en-US"/>
        </a:p>
      </dgm:t>
    </dgm:pt>
    <dgm:pt modelId="{3D581A89-A69F-4F65-9420-66AB850971BA}">
      <dgm:prSet/>
      <dgm:spPr/>
      <dgm:t>
        <a:bodyPr/>
        <a:lstStyle/>
        <a:p>
          <a:r>
            <a:rPr lang="en-US" dirty="0"/>
            <a:t>CSE Volunteer Tutor Lab</a:t>
          </a:r>
        </a:p>
      </dgm:t>
    </dgm:pt>
    <dgm:pt modelId="{28122042-1307-4D19-9F3B-6F90B12D0F6A}" type="parTrans" cxnId="{BB4C4482-30B8-49AD-9053-42B259DFAB9B}">
      <dgm:prSet/>
      <dgm:spPr/>
      <dgm:t>
        <a:bodyPr/>
        <a:lstStyle/>
        <a:p>
          <a:endParaRPr lang="en-US"/>
        </a:p>
      </dgm:t>
    </dgm:pt>
    <dgm:pt modelId="{86598CB4-5254-4301-A896-8D257E17D126}" type="sibTrans" cxnId="{BB4C4482-30B8-49AD-9053-42B259DFAB9B}">
      <dgm:prSet/>
      <dgm:spPr/>
      <dgm:t>
        <a:bodyPr/>
        <a:lstStyle/>
        <a:p>
          <a:endParaRPr lang="en-US"/>
        </a:p>
      </dgm:t>
    </dgm:pt>
    <dgm:pt modelId="{746C7F54-9059-4795-92E6-39E172372C81}">
      <dgm:prSet custT="1"/>
      <dgm:spPr/>
      <dgm:t>
        <a:bodyPr/>
        <a:lstStyle/>
        <a:p>
          <a:r>
            <a:rPr lang="en-US" sz="1400" dirty="0"/>
            <a:t>Wednesday 5:00-5:30, STC375/385/394/384</a:t>
          </a:r>
        </a:p>
      </dgm:t>
    </dgm:pt>
    <dgm:pt modelId="{0A8ECBD6-DDB6-4362-954A-4FDAEB84330D}" type="parTrans" cxnId="{44ACB594-B55B-44C6-9236-6F98F02EC00C}">
      <dgm:prSet/>
      <dgm:spPr/>
      <dgm:t>
        <a:bodyPr/>
        <a:lstStyle/>
        <a:p>
          <a:endParaRPr lang="en-US"/>
        </a:p>
      </dgm:t>
    </dgm:pt>
    <dgm:pt modelId="{A7C2D47B-7D0D-40BB-8F44-D2831C77FC6B}" type="sibTrans" cxnId="{44ACB594-B55B-44C6-9236-6F98F02EC00C}">
      <dgm:prSet/>
      <dgm:spPr/>
      <dgm:t>
        <a:bodyPr/>
        <a:lstStyle/>
        <a:p>
          <a:endParaRPr lang="en-US"/>
        </a:p>
      </dgm:t>
    </dgm:pt>
    <dgm:pt modelId="{FFC869F3-FBE6-4838-90A7-8ED8C0D90C03}">
      <dgm:prSet custT="1"/>
      <dgm:spPr/>
      <dgm:t>
        <a:bodyPr/>
        <a:lstStyle/>
        <a:p>
          <a:r>
            <a:rPr lang="en-US" sz="1600" dirty="0"/>
            <a:t>Drop in for help with ANYTHING</a:t>
          </a:r>
        </a:p>
      </dgm:t>
    </dgm:pt>
    <dgm:pt modelId="{E1969650-53EB-401E-AD84-624A6DE6054F}" type="parTrans" cxnId="{1B042F85-323D-46E9-B93C-8B87464C77B2}">
      <dgm:prSet/>
      <dgm:spPr/>
      <dgm:t>
        <a:bodyPr/>
        <a:lstStyle/>
        <a:p>
          <a:endParaRPr lang="en-US"/>
        </a:p>
      </dgm:t>
    </dgm:pt>
    <dgm:pt modelId="{9E0E7A79-E51F-4848-9D56-2CC441294378}" type="sibTrans" cxnId="{1B042F85-323D-46E9-B93C-8B87464C77B2}">
      <dgm:prSet/>
      <dgm:spPr/>
      <dgm:t>
        <a:bodyPr/>
        <a:lstStyle/>
        <a:p>
          <a:endParaRPr lang="en-US"/>
        </a:p>
      </dgm:t>
    </dgm:pt>
    <dgm:pt modelId="{54173059-3330-46B6-A520-5704C61A4A3B}">
      <dgm:prSet custT="1"/>
      <dgm:spPr/>
      <dgm:t>
        <a:bodyPr/>
        <a:lstStyle/>
        <a:p>
          <a:r>
            <a:rPr lang="en-US" sz="1400" dirty="0"/>
            <a:t>Faculty Experience Expo</a:t>
          </a:r>
        </a:p>
      </dgm:t>
    </dgm:pt>
    <dgm:pt modelId="{EB8A9E27-B2DF-4F34-BD70-15F640BDEE68}" type="parTrans" cxnId="{6E02EC9F-AE12-4FE4-A40D-A23B944B5BA6}">
      <dgm:prSet/>
      <dgm:spPr/>
      <dgm:t>
        <a:bodyPr/>
        <a:lstStyle/>
        <a:p>
          <a:endParaRPr lang="en-US"/>
        </a:p>
      </dgm:t>
    </dgm:pt>
    <dgm:pt modelId="{6BA9A602-5718-427A-93FF-7C8EBF5D1922}" type="sibTrans" cxnId="{6E02EC9F-AE12-4FE4-A40D-A23B944B5BA6}">
      <dgm:prSet/>
      <dgm:spPr/>
      <dgm:t>
        <a:bodyPr/>
        <a:lstStyle/>
        <a:p>
          <a:endParaRPr lang="en-US"/>
        </a:p>
      </dgm:t>
    </dgm:pt>
    <dgm:pt modelId="{14498D18-716B-4B38-84C4-287614B92DCE}">
      <dgm:prSet custT="1"/>
      <dgm:spPr/>
      <dgm:t>
        <a:bodyPr/>
        <a:lstStyle/>
        <a:p>
          <a:r>
            <a:rPr lang="en-US" sz="1400" dirty="0"/>
            <a:t>IEEE Resume Workshop</a:t>
          </a:r>
        </a:p>
      </dgm:t>
    </dgm:pt>
    <dgm:pt modelId="{38D3D91A-BDE3-4B54-B424-30F8E426392C}" type="parTrans" cxnId="{BF56DDF3-BA5C-4481-ABB2-B19D4E680C5D}">
      <dgm:prSet/>
      <dgm:spPr/>
      <dgm:t>
        <a:bodyPr/>
        <a:lstStyle/>
        <a:p>
          <a:endParaRPr lang="en-US"/>
        </a:p>
      </dgm:t>
    </dgm:pt>
    <dgm:pt modelId="{E85D30EC-D31E-4B7C-95BC-BFFF70EBC929}" type="sibTrans" cxnId="{BF56DDF3-BA5C-4481-ABB2-B19D4E680C5D}">
      <dgm:prSet/>
      <dgm:spPr/>
      <dgm:t>
        <a:bodyPr/>
        <a:lstStyle/>
        <a:p>
          <a:endParaRPr lang="en-US"/>
        </a:p>
      </dgm:t>
    </dgm:pt>
    <dgm:pt modelId="{857CAEA6-9078-465E-B96F-025FBFF15D80}">
      <dgm:prSet custT="1"/>
      <dgm:spPr/>
      <dgm:t>
        <a:bodyPr/>
        <a:lstStyle/>
        <a:p>
          <a:r>
            <a:rPr lang="en-US" sz="1400" dirty="0"/>
            <a:t>Tuesday 5:30-6:30</a:t>
          </a:r>
        </a:p>
      </dgm:t>
    </dgm:pt>
    <dgm:pt modelId="{DDB28AA9-DE1E-4368-93D8-10F676239E0A}" type="parTrans" cxnId="{00107814-2414-4F7C-8500-A27178EA2DB9}">
      <dgm:prSet/>
      <dgm:spPr/>
      <dgm:t>
        <a:bodyPr/>
        <a:lstStyle/>
        <a:p>
          <a:endParaRPr lang="en-US"/>
        </a:p>
      </dgm:t>
    </dgm:pt>
    <dgm:pt modelId="{249DA38B-1A25-4147-8377-7D49F6CBA661}" type="sibTrans" cxnId="{00107814-2414-4F7C-8500-A27178EA2DB9}">
      <dgm:prSet/>
      <dgm:spPr/>
      <dgm:t>
        <a:bodyPr/>
        <a:lstStyle/>
        <a:p>
          <a:endParaRPr lang="en-US"/>
        </a:p>
      </dgm:t>
    </dgm:pt>
    <dgm:pt modelId="{DBD811D0-6BD4-40F1-8729-B7187A10DA7D}">
      <dgm:prSet custT="1"/>
      <dgm:spPr/>
      <dgm:t>
        <a:bodyPr/>
        <a:lstStyle/>
        <a:p>
          <a:r>
            <a:rPr lang="en-US" sz="1400" dirty="0"/>
            <a:t>Wednesday 5:30-6:30</a:t>
          </a:r>
        </a:p>
        <a:p>
          <a:r>
            <a:rPr lang="en-US" sz="1400" dirty="0"/>
            <a:t>STC 341</a:t>
          </a:r>
        </a:p>
      </dgm:t>
    </dgm:pt>
    <dgm:pt modelId="{F0FD8E78-50CB-4700-83E8-FFB08AE89ADB}" type="parTrans" cxnId="{593DD2C4-5209-420C-B59E-2102D3E17678}">
      <dgm:prSet/>
      <dgm:spPr/>
      <dgm:t>
        <a:bodyPr/>
        <a:lstStyle/>
        <a:p>
          <a:endParaRPr lang="en-US"/>
        </a:p>
      </dgm:t>
    </dgm:pt>
    <dgm:pt modelId="{4219CADC-6C7D-43EF-8E3E-5F1E18C298EE}" type="sibTrans" cxnId="{593DD2C4-5209-420C-B59E-2102D3E17678}">
      <dgm:prSet/>
      <dgm:spPr/>
      <dgm:t>
        <a:bodyPr/>
        <a:lstStyle/>
        <a:p>
          <a:endParaRPr lang="en-US"/>
        </a:p>
      </dgm:t>
    </dgm:pt>
    <dgm:pt modelId="{C61896EB-74C8-4B0D-A489-459307D78690}">
      <dgm:prSet custT="1"/>
      <dgm:spPr/>
      <dgm:t>
        <a:bodyPr/>
        <a:lstStyle/>
        <a:p>
          <a:r>
            <a:rPr lang="en-US" sz="1400" dirty="0"/>
            <a:t>SWE Technical Interview Workshop</a:t>
          </a:r>
        </a:p>
      </dgm:t>
    </dgm:pt>
    <dgm:pt modelId="{CE1A7EE1-2502-43E8-AADB-9E97B4A1AC61}" type="parTrans" cxnId="{4F1744BC-158D-4F9C-8AF8-7FD7603730B7}">
      <dgm:prSet/>
      <dgm:spPr/>
      <dgm:t>
        <a:bodyPr/>
        <a:lstStyle/>
        <a:p>
          <a:endParaRPr lang="en-US"/>
        </a:p>
      </dgm:t>
    </dgm:pt>
    <dgm:pt modelId="{A889EE12-3E14-4C4F-9C4F-1171B9F48A58}" type="sibTrans" cxnId="{4F1744BC-158D-4F9C-8AF8-7FD7603730B7}">
      <dgm:prSet/>
      <dgm:spPr/>
      <dgm:t>
        <a:bodyPr/>
        <a:lstStyle/>
        <a:p>
          <a:endParaRPr lang="en-US"/>
        </a:p>
      </dgm:t>
    </dgm:pt>
    <dgm:pt modelId="{4E7ACEDA-76C9-45A4-9076-2FC63B2C26C5}" type="pres">
      <dgm:prSet presAssocID="{B49509EE-2F1F-41F4-BC11-61DDA574B408}" presName="Name0" presStyleCnt="0">
        <dgm:presLayoutVars>
          <dgm:dir/>
          <dgm:animLvl val="lvl"/>
          <dgm:resizeHandles val="exact"/>
        </dgm:presLayoutVars>
      </dgm:prSet>
      <dgm:spPr/>
    </dgm:pt>
    <dgm:pt modelId="{D0B3C913-02CD-473B-B07C-F3EABB34B54D}" type="pres">
      <dgm:prSet presAssocID="{3D581A89-A69F-4F65-9420-66AB850971BA}" presName="composite" presStyleCnt="0"/>
      <dgm:spPr/>
    </dgm:pt>
    <dgm:pt modelId="{E0F64B72-0ADE-400D-B1F7-B80829F1E455}" type="pres">
      <dgm:prSet presAssocID="{3D581A89-A69F-4F65-9420-66AB850971BA}" presName="parTx" presStyleLbl="alignNode1" presStyleIdx="0" presStyleCnt="4">
        <dgm:presLayoutVars>
          <dgm:chMax val="0"/>
          <dgm:chPref val="0"/>
        </dgm:presLayoutVars>
      </dgm:prSet>
      <dgm:spPr/>
    </dgm:pt>
    <dgm:pt modelId="{05F2D261-B8D5-43DD-8892-9CDD372381F6}" type="pres">
      <dgm:prSet presAssocID="{3D581A89-A69F-4F65-9420-66AB850971BA}" presName="desTx" presStyleLbl="alignAccFollowNode1" presStyleIdx="0" presStyleCnt="4">
        <dgm:presLayoutVars/>
      </dgm:prSet>
      <dgm:spPr/>
    </dgm:pt>
    <dgm:pt modelId="{6595BAF3-44CE-42C5-B01C-78957A3C2F5B}" type="pres">
      <dgm:prSet presAssocID="{86598CB4-5254-4301-A896-8D257E17D126}" presName="space" presStyleCnt="0"/>
      <dgm:spPr/>
    </dgm:pt>
    <dgm:pt modelId="{46D11880-12C3-46F6-8F23-04584022852B}" type="pres">
      <dgm:prSet presAssocID="{0AB8666A-0826-4226-92EF-C55AFD2D54FF}" presName="composite" presStyleCnt="0"/>
      <dgm:spPr/>
    </dgm:pt>
    <dgm:pt modelId="{49492F76-51FA-4797-A439-5B6EDF0C4DF9}" type="pres">
      <dgm:prSet presAssocID="{0AB8666A-0826-4226-92EF-C55AFD2D54FF}" presName="parTx" presStyleLbl="alignNode1" presStyleIdx="1" presStyleCnt="4">
        <dgm:presLayoutVars>
          <dgm:chMax val="0"/>
          <dgm:chPref val="0"/>
        </dgm:presLayoutVars>
      </dgm:prSet>
      <dgm:spPr/>
    </dgm:pt>
    <dgm:pt modelId="{D3DC79D6-5E14-42A2-B0CB-967C07E45E96}" type="pres">
      <dgm:prSet presAssocID="{0AB8666A-0826-4226-92EF-C55AFD2D54FF}" presName="desTx" presStyleLbl="alignAccFollowNode1" presStyleIdx="1" presStyleCnt="4">
        <dgm:presLayoutVars/>
      </dgm:prSet>
      <dgm:spPr/>
    </dgm:pt>
    <dgm:pt modelId="{74CB5368-7466-42B0-8634-811ACA1569CB}" type="pres">
      <dgm:prSet presAssocID="{C62CD75A-3217-4F02-BEF3-63AC045D20E9}" presName="space" presStyleCnt="0"/>
      <dgm:spPr/>
    </dgm:pt>
    <dgm:pt modelId="{F5CB1F22-7A13-407D-ABAD-A9651CA0C669}" type="pres">
      <dgm:prSet presAssocID="{14498D18-716B-4B38-84C4-287614B92DCE}" presName="composite" presStyleCnt="0"/>
      <dgm:spPr/>
    </dgm:pt>
    <dgm:pt modelId="{36C6554E-D637-44B2-832E-894BCEEFCF76}" type="pres">
      <dgm:prSet presAssocID="{14498D18-716B-4B38-84C4-287614B92DCE}" presName="parTx" presStyleLbl="alignNode1" presStyleIdx="2" presStyleCnt="4">
        <dgm:presLayoutVars>
          <dgm:chMax val="0"/>
          <dgm:chPref val="0"/>
        </dgm:presLayoutVars>
      </dgm:prSet>
      <dgm:spPr/>
    </dgm:pt>
    <dgm:pt modelId="{BDE6BA0A-B21D-47EE-A4BA-A94DAAABCC81}" type="pres">
      <dgm:prSet presAssocID="{14498D18-716B-4B38-84C4-287614B92DCE}" presName="desTx" presStyleLbl="alignAccFollowNode1" presStyleIdx="2" presStyleCnt="4">
        <dgm:presLayoutVars/>
      </dgm:prSet>
      <dgm:spPr/>
    </dgm:pt>
    <dgm:pt modelId="{D8272B84-C9E2-42AD-A885-18DED9826D5D}" type="pres">
      <dgm:prSet presAssocID="{E85D30EC-D31E-4B7C-95BC-BFFF70EBC929}" presName="space" presStyleCnt="0"/>
      <dgm:spPr/>
    </dgm:pt>
    <dgm:pt modelId="{ED48408E-EC28-4A91-AEA2-94E2BFFC0CE2}" type="pres">
      <dgm:prSet presAssocID="{C61896EB-74C8-4B0D-A489-459307D78690}" presName="composite" presStyleCnt="0"/>
      <dgm:spPr/>
    </dgm:pt>
    <dgm:pt modelId="{9D7EC584-BEEC-4981-A587-324A77B76F93}" type="pres">
      <dgm:prSet presAssocID="{C61896EB-74C8-4B0D-A489-459307D78690}" presName="parTx" presStyleLbl="alignNode1" presStyleIdx="3" presStyleCnt="4">
        <dgm:presLayoutVars>
          <dgm:chMax val="0"/>
          <dgm:chPref val="0"/>
        </dgm:presLayoutVars>
      </dgm:prSet>
      <dgm:spPr/>
    </dgm:pt>
    <dgm:pt modelId="{8A94D22A-A9E3-4F7C-ACD2-CF0A96AC4DB5}" type="pres">
      <dgm:prSet presAssocID="{C61896EB-74C8-4B0D-A489-459307D78690}" presName="desTx" presStyleLbl="alignAccFollowNode1" presStyleIdx="3" presStyleCnt="4">
        <dgm:presLayoutVars/>
      </dgm:prSet>
      <dgm:spPr/>
    </dgm:pt>
  </dgm:ptLst>
  <dgm:cxnLst>
    <dgm:cxn modelId="{D0D93010-BD43-41BE-B553-0BF4C7B57662}" type="presOf" srcId="{857CAEA6-9078-465E-B96F-025FBFF15D80}" destId="{BDE6BA0A-B21D-47EE-A4BA-A94DAAABCC81}" srcOrd="0" destOrd="0" presId="urn:microsoft.com/office/officeart/2016/7/layout/ChevronBlockProcess"/>
    <dgm:cxn modelId="{66D17412-EF4E-4004-9A97-8D816BD4A6D1}" type="presOf" srcId="{C61896EB-74C8-4B0D-A489-459307D78690}" destId="{9D7EC584-BEEC-4981-A587-324A77B76F93}" srcOrd="0" destOrd="0" presId="urn:microsoft.com/office/officeart/2016/7/layout/ChevronBlockProcess"/>
    <dgm:cxn modelId="{00107814-2414-4F7C-8500-A27178EA2DB9}" srcId="{14498D18-716B-4B38-84C4-287614B92DCE}" destId="{857CAEA6-9078-465E-B96F-025FBFF15D80}" srcOrd="0" destOrd="0" parTransId="{DDB28AA9-DE1E-4368-93D8-10F676239E0A}" sibTransId="{249DA38B-1A25-4147-8377-7D49F6CBA661}"/>
    <dgm:cxn modelId="{EDC36761-8A64-4F23-9D3E-F081BFF6E5C7}" type="presOf" srcId="{3D581A89-A69F-4F65-9420-66AB850971BA}" destId="{E0F64B72-0ADE-400D-B1F7-B80829F1E455}" srcOrd="0" destOrd="0" presId="urn:microsoft.com/office/officeart/2016/7/layout/ChevronBlockProcess"/>
    <dgm:cxn modelId="{708CA061-30BD-46A1-B479-2900BB8975B7}" type="presOf" srcId="{54173059-3330-46B6-A520-5704C61A4A3B}" destId="{D3DC79D6-5E14-42A2-B0CB-967C07E45E96}" srcOrd="0" destOrd="1" presId="urn:microsoft.com/office/officeart/2016/7/layout/ChevronBlockProcess"/>
    <dgm:cxn modelId="{3CCDA361-BEBB-4BDF-8A3B-791D8CBED86F}" type="presOf" srcId="{AE2981ED-A13D-439E-8D67-A396432E80E8}" destId="{05F2D261-B8D5-43DD-8892-9CDD372381F6}" srcOrd="0" destOrd="0" presId="urn:microsoft.com/office/officeart/2016/7/layout/ChevronBlockProcess"/>
    <dgm:cxn modelId="{2292EB65-EA44-400C-8494-21A2A7311A21}" srcId="{3D581A89-A69F-4F65-9420-66AB850971BA}" destId="{AE2981ED-A13D-439E-8D67-A396432E80E8}" srcOrd="0" destOrd="0" parTransId="{25F452B4-E218-41B1-8574-8218B27261EC}" sibTransId="{187F4B7D-145A-4E48-97C3-95BCE5740594}"/>
    <dgm:cxn modelId="{8976D869-32F9-46D8-8E84-E6EF82387F95}" type="presOf" srcId="{DBD811D0-6BD4-40F1-8729-B7187A10DA7D}" destId="{8A94D22A-A9E3-4F7C-ACD2-CF0A96AC4DB5}" srcOrd="0" destOrd="0" presId="urn:microsoft.com/office/officeart/2016/7/layout/ChevronBlockProcess"/>
    <dgm:cxn modelId="{B9C1E27C-A874-4639-A234-D9F234C58018}" type="presOf" srcId="{746C7F54-9059-4795-92E6-39E172372C81}" destId="{D3DC79D6-5E14-42A2-B0CB-967C07E45E96}" srcOrd="0" destOrd="0" presId="urn:microsoft.com/office/officeart/2016/7/layout/ChevronBlockProcess"/>
    <dgm:cxn modelId="{BB4C4482-30B8-49AD-9053-42B259DFAB9B}" srcId="{B49509EE-2F1F-41F4-BC11-61DDA574B408}" destId="{3D581A89-A69F-4F65-9420-66AB850971BA}" srcOrd="0" destOrd="0" parTransId="{28122042-1307-4D19-9F3B-6F90B12D0F6A}" sibTransId="{86598CB4-5254-4301-A896-8D257E17D126}"/>
    <dgm:cxn modelId="{1B042F85-323D-46E9-B93C-8B87464C77B2}" srcId="{3D581A89-A69F-4F65-9420-66AB850971BA}" destId="{FFC869F3-FBE6-4838-90A7-8ED8C0D90C03}" srcOrd="1" destOrd="0" parTransId="{E1969650-53EB-401E-AD84-624A6DE6054F}" sibTransId="{9E0E7A79-E51F-4848-9D56-2CC441294378}"/>
    <dgm:cxn modelId="{238A5593-08DC-4C09-A6D7-D6F0BA240C7B}" srcId="{B49509EE-2F1F-41F4-BC11-61DDA574B408}" destId="{0AB8666A-0826-4226-92EF-C55AFD2D54FF}" srcOrd="1" destOrd="0" parTransId="{2D425356-7271-4ED4-A6F3-6C5EB2859879}" sibTransId="{C62CD75A-3217-4F02-BEF3-63AC045D20E9}"/>
    <dgm:cxn modelId="{44ACB594-B55B-44C6-9236-6F98F02EC00C}" srcId="{0AB8666A-0826-4226-92EF-C55AFD2D54FF}" destId="{746C7F54-9059-4795-92E6-39E172372C81}" srcOrd="0" destOrd="0" parTransId="{0A8ECBD6-DDB6-4362-954A-4FDAEB84330D}" sibTransId="{A7C2D47B-7D0D-40BB-8F44-D2831C77FC6B}"/>
    <dgm:cxn modelId="{F225C594-AED7-402B-A14E-86380BB916BE}" type="presOf" srcId="{B49509EE-2F1F-41F4-BC11-61DDA574B408}" destId="{4E7ACEDA-76C9-45A4-9076-2FC63B2C26C5}" srcOrd="0" destOrd="0" presId="urn:microsoft.com/office/officeart/2016/7/layout/ChevronBlockProcess"/>
    <dgm:cxn modelId="{6E02EC9F-AE12-4FE4-A40D-A23B944B5BA6}" srcId="{0AB8666A-0826-4226-92EF-C55AFD2D54FF}" destId="{54173059-3330-46B6-A520-5704C61A4A3B}" srcOrd="1" destOrd="0" parTransId="{EB8A9E27-B2DF-4F34-BD70-15F640BDEE68}" sibTransId="{6BA9A602-5718-427A-93FF-7C8EBF5D1922}"/>
    <dgm:cxn modelId="{978BE4B7-51E8-4D74-A257-5C6298F251D8}" type="presOf" srcId="{0AB8666A-0826-4226-92EF-C55AFD2D54FF}" destId="{49492F76-51FA-4797-A439-5B6EDF0C4DF9}" srcOrd="0" destOrd="0" presId="urn:microsoft.com/office/officeart/2016/7/layout/ChevronBlockProcess"/>
    <dgm:cxn modelId="{4F1744BC-158D-4F9C-8AF8-7FD7603730B7}" srcId="{B49509EE-2F1F-41F4-BC11-61DDA574B408}" destId="{C61896EB-74C8-4B0D-A489-459307D78690}" srcOrd="3" destOrd="0" parTransId="{CE1A7EE1-2502-43E8-AADB-9E97B4A1AC61}" sibTransId="{A889EE12-3E14-4C4F-9C4F-1171B9F48A58}"/>
    <dgm:cxn modelId="{593DD2C4-5209-420C-B59E-2102D3E17678}" srcId="{C61896EB-74C8-4B0D-A489-459307D78690}" destId="{DBD811D0-6BD4-40F1-8729-B7187A10DA7D}" srcOrd="0" destOrd="0" parTransId="{F0FD8E78-50CB-4700-83E8-FFB08AE89ADB}" sibTransId="{4219CADC-6C7D-43EF-8E3E-5F1E18C298EE}"/>
    <dgm:cxn modelId="{178483EA-EA99-42EC-9A6F-C315AE389668}" type="presOf" srcId="{FFC869F3-FBE6-4838-90A7-8ED8C0D90C03}" destId="{05F2D261-B8D5-43DD-8892-9CDD372381F6}" srcOrd="0" destOrd="1" presId="urn:microsoft.com/office/officeart/2016/7/layout/ChevronBlockProcess"/>
    <dgm:cxn modelId="{BF56DDF3-BA5C-4481-ABB2-B19D4E680C5D}" srcId="{B49509EE-2F1F-41F4-BC11-61DDA574B408}" destId="{14498D18-716B-4B38-84C4-287614B92DCE}" srcOrd="2" destOrd="0" parTransId="{38D3D91A-BDE3-4B54-B424-30F8E426392C}" sibTransId="{E85D30EC-D31E-4B7C-95BC-BFFF70EBC929}"/>
    <dgm:cxn modelId="{0372B5FB-61CF-49AD-B625-290F794F8995}" type="presOf" srcId="{14498D18-716B-4B38-84C4-287614B92DCE}" destId="{36C6554E-D637-44B2-832E-894BCEEFCF76}" srcOrd="0" destOrd="0" presId="urn:microsoft.com/office/officeart/2016/7/layout/ChevronBlockProcess"/>
    <dgm:cxn modelId="{385E9483-D7D2-4D01-BBD4-83A7B22B6A1F}" type="presParOf" srcId="{4E7ACEDA-76C9-45A4-9076-2FC63B2C26C5}" destId="{D0B3C913-02CD-473B-B07C-F3EABB34B54D}" srcOrd="0" destOrd="0" presId="urn:microsoft.com/office/officeart/2016/7/layout/ChevronBlockProcess"/>
    <dgm:cxn modelId="{E55A929A-31D0-4859-87B6-F85020ECAE89}" type="presParOf" srcId="{D0B3C913-02CD-473B-B07C-F3EABB34B54D}" destId="{E0F64B72-0ADE-400D-B1F7-B80829F1E455}" srcOrd="0" destOrd="0" presId="urn:microsoft.com/office/officeart/2016/7/layout/ChevronBlockProcess"/>
    <dgm:cxn modelId="{36FE3D6A-4D5C-4085-9048-40D56677A566}" type="presParOf" srcId="{D0B3C913-02CD-473B-B07C-F3EABB34B54D}" destId="{05F2D261-B8D5-43DD-8892-9CDD372381F6}" srcOrd="1" destOrd="0" presId="urn:microsoft.com/office/officeart/2016/7/layout/ChevronBlockProcess"/>
    <dgm:cxn modelId="{EFC85E38-9777-449A-863E-A91CCBD92592}" type="presParOf" srcId="{4E7ACEDA-76C9-45A4-9076-2FC63B2C26C5}" destId="{6595BAF3-44CE-42C5-B01C-78957A3C2F5B}" srcOrd="1" destOrd="0" presId="urn:microsoft.com/office/officeart/2016/7/layout/ChevronBlockProcess"/>
    <dgm:cxn modelId="{614C19E4-B07A-4B66-B0BC-8C9A51940863}" type="presParOf" srcId="{4E7ACEDA-76C9-45A4-9076-2FC63B2C26C5}" destId="{46D11880-12C3-46F6-8F23-04584022852B}" srcOrd="2" destOrd="0" presId="urn:microsoft.com/office/officeart/2016/7/layout/ChevronBlockProcess"/>
    <dgm:cxn modelId="{4D3071A7-F64A-40A6-9B15-C1EAC304C033}" type="presParOf" srcId="{46D11880-12C3-46F6-8F23-04584022852B}" destId="{49492F76-51FA-4797-A439-5B6EDF0C4DF9}" srcOrd="0" destOrd="0" presId="urn:microsoft.com/office/officeart/2016/7/layout/ChevronBlockProcess"/>
    <dgm:cxn modelId="{8678097C-1969-4D59-BC14-983F460424A9}" type="presParOf" srcId="{46D11880-12C3-46F6-8F23-04584022852B}" destId="{D3DC79D6-5E14-42A2-B0CB-967C07E45E96}" srcOrd="1" destOrd="0" presId="urn:microsoft.com/office/officeart/2016/7/layout/ChevronBlockProcess"/>
    <dgm:cxn modelId="{11A6F13F-5ED5-4C13-8F1B-9F0F389EC5CB}" type="presParOf" srcId="{4E7ACEDA-76C9-45A4-9076-2FC63B2C26C5}" destId="{74CB5368-7466-42B0-8634-811ACA1569CB}" srcOrd="3" destOrd="0" presId="urn:microsoft.com/office/officeart/2016/7/layout/ChevronBlockProcess"/>
    <dgm:cxn modelId="{3E61355A-4C55-4179-84D4-7D56E1BAE847}" type="presParOf" srcId="{4E7ACEDA-76C9-45A4-9076-2FC63B2C26C5}" destId="{F5CB1F22-7A13-407D-ABAD-A9651CA0C669}" srcOrd="4" destOrd="0" presId="urn:microsoft.com/office/officeart/2016/7/layout/ChevronBlockProcess"/>
    <dgm:cxn modelId="{ECDF65E4-60D2-4282-98C1-4E2A49232809}" type="presParOf" srcId="{F5CB1F22-7A13-407D-ABAD-A9651CA0C669}" destId="{36C6554E-D637-44B2-832E-894BCEEFCF76}" srcOrd="0" destOrd="0" presId="urn:microsoft.com/office/officeart/2016/7/layout/ChevronBlockProcess"/>
    <dgm:cxn modelId="{F2818533-CD84-4472-9A44-A21F49F629D7}" type="presParOf" srcId="{F5CB1F22-7A13-407D-ABAD-A9651CA0C669}" destId="{BDE6BA0A-B21D-47EE-A4BA-A94DAAABCC81}" srcOrd="1" destOrd="0" presId="urn:microsoft.com/office/officeart/2016/7/layout/ChevronBlockProcess"/>
    <dgm:cxn modelId="{0AE8C391-F4B1-4679-B157-D6A0FA091E98}" type="presParOf" srcId="{4E7ACEDA-76C9-45A4-9076-2FC63B2C26C5}" destId="{D8272B84-C9E2-42AD-A885-18DED9826D5D}" srcOrd="5" destOrd="0" presId="urn:microsoft.com/office/officeart/2016/7/layout/ChevronBlockProcess"/>
    <dgm:cxn modelId="{3CEF78C4-5B98-4701-BF05-37BFE7CCA79E}" type="presParOf" srcId="{4E7ACEDA-76C9-45A4-9076-2FC63B2C26C5}" destId="{ED48408E-EC28-4A91-AEA2-94E2BFFC0CE2}" srcOrd="6" destOrd="0" presId="urn:microsoft.com/office/officeart/2016/7/layout/ChevronBlockProcess"/>
    <dgm:cxn modelId="{0FA9E421-0C5F-4472-91BB-5CD5D10BD49C}" type="presParOf" srcId="{ED48408E-EC28-4A91-AEA2-94E2BFFC0CE2}" destId="{9D7EC584-BEEC-4981-A587-324A77B76F93}" srcOrd="0" destOrd="0" presId="urn:microsoft.com/office/officeart/2016/7/layout/ChevronBlockProcess"/>
    <dgm:cxn modelId="{BC24632D-5304-486B-928C-1D3A3BCD9772}" type="presParOf" srcId="{ED48408E-EC28-4A91-AEA2-94E2BFFC0CE2}" destId="{8A94D22A-A9E3-4F7C-ACD2-CF0A96AC4DB5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1C4984-3E26-4C77-AA2A-06F00D992A49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63866A-7CC8-407D-A87D-4E359C663786}">
      <dgm:prSet/>
      <dgm:spPr/>
      <dgm:t>
        <a:bodyPr/>
        <a:lstStyle/>
        <a:p>
          <a:r>
            <a:rPr lang="en-US"/>
            <a:t>Money</a:t>
          </a:r>
        </a:p>
      </dgm:t>
    </dgm:pt>
    <dgm:pt modelId="{694BAC04-7C92-46F9-B599-B1CBF0FBEFBB}" type="parTrans" cxnId="{22A0A3E4-CA02-4563-935E-A2DB21BCE345}">
      <dgm:prSet/>
      <dgm:spPr/>
      <dgm:t>
        <a:bodyPr/>
        <a:lstStyle/>
        <a:p>
          <a:endParaRPr lang="en-US"/>
        </a:p>
      </dgm:t>
    </dgm:pt>
    <dgm:pt modelId="{9ECD088A-D014-4B90-AE06-82443E2F8C2B}" type="sibTrans" cxnId="{22A0A3E4-CA02-4563-935E-A2DB21BCE345}">
      <dgm:prSet/>
      <dgm:spPr/>
      <dgm:t>
        <a:bodyPr/>
        <a:lstStyle/>
        <a:p>
          <a:endParaRPr lang="en-US"/>
        </a:p>
      </dgm:t>
    </dgm:pt>
    <dgm:pt modelId="{71BF14C9-2C55-42E6-BB52-24A387A31F29}">
      <dgm:prSet/>
      <dgm:spPr/>
      <dgm:t>
        <a:bodyPr/>
        <a:lstStyle/>
        <a:p>
          <a:r>
            <a:rPr lang="en-US"/>
            <a:t>Personal Interest</a:t>
          </a:r>
        </a:p>
      </dgm:t>
    </dgm:pt>
    <dgm:pt modelId="{654FA2A4-0C05-4B68-A8B7-D98371FE0331}" type="parTrans" cxnId="{B9FD92BB-1D49-4576-BE43-F56F3804CB3A}">
      <dgm:prSet/>
      <dgm:spPr/>
      <dgm:t>
        <a:bodyPr/>
        <a:lstStyle/>
        <a:p>
          <a:endParaRPr lang="en-US"/>
        </a:p>
      </dgm:t>
    </dgm:pt>
    <dgm:pt modelId="{17F12E36-56D3-4CDF-A6A2-BF1F050D1866}" type="sibTrans" cxnId="{B9FD92BB-1D49-4576-BE43-F56F3804CB3A}">
      <dgm:prSet/>
      <dgm:spPr/>
      <dgm:t>
        <a:bodyPr/>
        <a:lstStyle/>
        <a:p>
          <a:endParaRPr lang="en-US"/>
        </a:p>
      </dgm:t>
    </dgm:pt>
    <dgm:pt modelId="{194B149C-87DE-44B5-BF7E-92343CBE1955}">
      <dgm:prSet/>
      <dgm:spPr/>
      <dgm:t>
        <a:bodyPr/>
        <a:lstStyle/>
        <a:p>
          <a:r>
            <a:rPr lang="en-US"/>
            <a:t>Satisfaction of Mastery</a:t>
          </a:r>
        </a:p>
      </dgm:t>
    </dgm:pt>
    <dgm:pt modelId="{EF15B44A-615E-4EFA-8F70-C7420D971277}" type="parTrans" cxnId="{A8B47ABB-4E7D-4309-9F95-DA51EA96FFBF}">
      <dgm:prSet/>
      <dgm:spPr/>
      <dgm:t>
        <a:bodyPr/>
        <a:lstStyle/>
        <a:p>
          <a:endParaRPr lang="en-US"/>
        </a:p>
      </dgm:t>
    </dgm:pt>
    <dgm:pt modelId="{361D793F-F0EE-4EC0-B9D3-83E3FC7681CF}" type="sibTrans" cxnId="{A8B47ABB-4E7D-4309-9F95-DA51EA96FFBF}">
      <dgm:prSet/>
      <dgm:spPr/>
      <dgm:t>
        <a:bodyPr/>
        <a:lstStyle/>
        <a:p>
          <a:endParaRPr lang="en-US"/>
        </a:p>
      </dgm:t>
    </dgm:pt>
    <dgm:pt modelId="{46AE4DD5-3DEF-4A23-B285-B1053842D6DC}">
      <dgm:prSet/>
      <dgm:spPr/>
      <dgm:t>
        <a:bodyPr/>
        <a:lstStyle/>
        <a:p>
          <a:r>
            <a:rPr lang="en-US"/>
            <a:t>Awards and Recognition</a:t>
          </a:r>
        </a:p>
      </dgm:t>
    </dgm:pt>
    <dgm:pt modelId="{5C6212F5-DCA9-41E7-8A87-E03B4B004FA3}" type="parTrans" cxnId="{BB9ADFE2-ADB6-4942-AC9B-CC27C22FB06E}">
      <dgm:prSet/>
      <dgm:spPr/>
      <dgm:t>
        <a:bodyPr/>
        <a:lstStyle/>
        <a:p>
          <a:endParaRPr lang="en-US"/>
        </a:p>
      </dgm:t>
    </dgm:pt>
    <dgm:pt modelId="{B653F757-A1A0-4E63-ABE6-35A7B198DB8A}" type="sibTrans" cxnId="{BB9ADFE2-ADB6-4942-AC9B-CC27C22FB06E}">
      <dgm:prSet/>
      <dgm:spPr/>
      <dgm:t>
        <a:bodyPr/>
        <a:lstStyle/>
        <a:p>
          <a:endParaRPr lang="en-US"/>
        </a:p>
      </dgm:t>
    </dgm:pt>
    <dgm:pt modelId="{74006AE5-16BF-4445-983D-02ED7DD9D51C}">
      <dgm:prSet/>
      <dgm:spPr/>
      <dgm:t>
        <a:bodyPr/>
        <a:lstStyle/>
        <a:p>
          <a:r>
            <a:rPr lang="en-US"/>
            <a:t>Competition</a:t>
          </a:r>
        </a:p>
      </dgm:t>
    </dgm:pt>
    <dgm:pt modelId="{EBE9D3C2-40A9-4ECE-BDD1-BDF9DBEC7A4C}" type="parTrans" cxnId="{F3C0BB8D-A9CA-4F2A-A959-C6BABDEE3AE9}">
      <dgm:prSet/>
      <dgm:spPr/>
      <dgm:t>
        <a:bodyPr/>
        <a:lstStyle/>
        <a:p>
          <a:endParaRPr lang="en-US"/>
        </a:p>
      </dgm:t>
    </dgm:pt>
    <dgm:pt modelId="{3488E3D9-EAFC-43B9-B864-9618E48222BB}" type="sibTrans" cxnId="{F3C0BB8D-A9CA-4F2A-A959-C6BABDEE3AE9}">
      <dgm:prSet/>
      <dgm:spPr/>
      <dgm:t>
        <a:bodyPr/>
        <a:lstStyle/>
        <a:p>
          <a:endParaRPr lang="en-US"/>
        </a:p>
      </dgm:t>
    </dgm:pt>
    <dgm:pt modelId="{49A780E7-3539-44EB-A2D7-739389BBC76B}">
      <dgm:prSet/>
      <dgm:spPr/>
      <dgm:t>
        <a:bodyPr/>
        <a:lstStyle/>
        <a:p>
          <a:r>
            <a:rPr lang="en-US"/>
            <a:t>Curiosity</a:t>
          </a:r>
        </a:p>
      </dgm:t>
    </dgm:pt>
    <dgm:pt modelId="{FAFF4DBD-7740-4419-B79D-9D9E0909E4F4}" type="parTrans" cxnId="{2826853C-4253-4220-B96A-F182FE7E1E0D}">
      <dgm:prSet/>
      <dgm:spPr/>
      <dgm:t>
        <a:bodyPr/>
        <a:lstStyle/>
        <a:p>
          <a:endParaRPr lang="en-US"/>
        </a:p>
      </dgm:t>
    </dgm:pt>
    <dgm:pt modelId="{E6DD7F36-1D7F-4C5C-99A4-0CE6DC14B0A1}" type="sibTrans" cxnId="{2826853C-4253-4220-B96A-F182FE7E1E0D}">
      <dgm:prSet/>
      <dgm:spPr/>
      <dgm:t>
        <a:bodyPr/>
        <a:lstStyle/>
        <a:p>
          <a:endParaRPr lang="en-US"/>
        </a:p>
      </dgm:t>
    </dgm:pt>
    <dgm:pt modelId="{84879958-0501-45D0-9D0B-49A07CBE53C0}">
      <dgm:prSet/>
      <dgm:spPr/>
      <dgm:t>
        <a:bodyPr/>
        <a:lstStyle/>
        <a:p>
          <a:r>
            <a:rPr lang="en-US"/>
            <a:t>Autonomy</a:t>
          </a:r>
        </a:p>
      </dgm:t>
    </dgm:pt>
    <dgm:pt modelId="{BFE942FF-7F47-4D6C-8BEA-172CF08A3F7C}" type="parTrans" cxnId="{1AEABC3F-4AD3-40CE-9B68-FC6B1DD701AB}">
      <dgm:prSet/>
      <dgm:spPr/>
      <dgm:t>
        <a:bodyPr/>
        <a:lstStyle/>
        <a:p>
          <a:endParaRPr lang="en-US"/>
        </a:p>
      </dgm:t>
    </dgm:pt>
    <dgm:pt modelId="{3316AFD9-9A94-41C8-BD82-53566694EE19}" type="sibTrans" cxnId="{1AEABC3F-4AD3-40CE-9B68-FC6B1DD701AB}">
      <dgm:prSet/>
      <dgm:spPr/>
      <dgm:t>
        <a:bodyPr/>
        <a:lstStyle/>
        <a:p>
          <a:endParaRPr lang="en-US"/>
        </a:p>
      </dgm:t>
    </dgm:pt>
    <dgm:pt modelId="{760A4D53-D7EB-4E09-88EE-57CA717EEC9D}">
      <dgm:prSet/>
      <dgm:spPr/>
      <dgm:t>
        <a:bodyPr/>
        <a:lstStyle/>
        <a:p>
          <a:r>
            <a:rPr lang="en-US"/>
            <a:t>Grades</a:t>
          </a:r>
        </a:p>
      </dgm:t>
    </dgm:pt>
    <dgm:pt modelId="{CE1D00AB-F780-4FDA-A147-8C625F810EBD}" type="parTrans" cxnId="{CB4FEDAA-89AA-4AE1-8BCD-B755C83A7C19}">
      <dgm:prSet/>
      <dgm:spPr/>
      <dgm:t>
        <a:bodyPr/>
        <a:lstStyle/>
        <a:p>
          <a:endParaRPr lang="en-US"/>
        </a:p>
      </dgm:t>
    </dgm:pt>
    <dgm:pt modelId="{E6471FB1-C59D-4D38-A3C6-5FF358C6943F}" type="sibTrans" cxnId="{CB4FEDAA-89AA-4AE1-8BCD-B755C83A7C19}">
      <dgm:prSet/>
      <dgm:spPr/>
      <dgm:t>
        <a:bodyPr/>
        <a:lstStyle/>
        <a:p>
          <a:endParaRPr lang="en-US"/>
        </a:p>
      </dgm:t>
    </dgm:pt>
    <dgm:pt modelId="{55824658-E4AA-41CC-A69B-8277671466E4}" type="pres">
      <dgm:prSet presAssocID="{4E1C4984-3E26-4C77-AA2A-06F00D992A49}" presName="Name0" presStyleCnt="0">
        <dgm:presLayoutVars>
          <dgm:dir/>
          <dgm:resizeHandles val="exact"/>
        </dgm:presLayoutVars>
      </dgm:prSet>
      <dgm:spPr/>
    </dgm:pt>
    <dgm:pt modelId="{13D82D48-D7A3-4BE1-94F3-DDBD9F30DD04}" type="pres">
      <dgm:prSet presAssocID="{4E1C4984-3E26-4C77-AA2A-06F00D992A49}" presName="fgShape" presStyleLbl="fgShp" presStyleIdx="0" presStyleCnt="1"/>
      <dgm:spPr/>
    </dgm:pt>
    <dgm:pt modelId="{31D44BCC-89F1-47BC-BADB-7FAFEB5170CD}" type="pres">
      <dgm:prSet presAssocID="{4E1C4984-3E26-4C77-AA2A-06F00D992A49}" presName="linComp" presStyleCnt="0"/>
      <dgm:spPr/>
    </dgm:pt>
    <dgm:pt modelId="{34DE15AA-0EB4-40F7-B821-4116AFE9B223}" type="pres">
      <dgm:prSet presAssocID="{9E63866A-7CC8-407D-A87D-4E359C663786}" presName="compNode" presStyleCnt="0"/>
      <dgm:spPr/>
    </dgm:pt>
    <dgm:pt modelId="{E6515BFB-E173-4C12-A9CD-015651FB8C00}" type="pres">
      <dgm:prSet presAssocID="{9E63866A-7CC8-407D-A87D-4E359C663786}" presName="bkgdShape" presStyleLbl="node1" presStyleIdx="0" presStyleCnt="8"/>
      <dgm:spPr/>
    </dgm:pt>
    <dgm:pt modelId="{09F01A27-0B57-4FDC-9652-3B5B8E8793CB}" type="pres">
      <dgm:prSet presAssocID="{9E63866A-7CC8-407D-A87D-4E359C663786}" presName="nodeTx" presStyleLbl="node1" presStyleIdx="0" presStyleCnt="8">
        <dgm:presLayoutVars>
          <dgm:bulletEnabled val="1"/>
        </dgm:presLayoutVars>
      </dgm:prSet>
      <dgm:spPr/>
    </dgm:pt>
    <dgm:pt modelId="{330B68C1-9B8B-4AE1-B05C-8C18507EB013}" type="pres">
      <dgm:prSet presAssocID="{9E63866A-7CC8-407D-A87D-4E359C663786}" presName="invisiNode" presStyleLbl="node1" presStyleIdx="0" presStyleCnt="8"/>
      <dgm:spPr/>
    </dgm:pt>
    <dgm:pt modelId="{BC9C3D7E-30A9-4F84-B099-D35537BACCD8}" type="pres">
      <dgm:prSet presAssocID="{9E63866A-7CC8-407D-A87D-4E359C663786}" presName="imagNode" presStyleLbl="fgImgPlac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Pile of American dollar banknotes"/>
        </a:ext>
      </dgm:extLst>
    </dgm:pt>
    <dgm:pt modelId="{F34471FD-C9C5-4516-9690-6C750A09655B}" type="pres">
      <dgm:prSet presAssocID="{9ECD088A-D014-4B90-AE06-82443E2F8C2B}" presName="sibTrans" presStyleLbl="sibTrans2D1" presStyleIdx="0" presStyleCnt="0"/>
      <dgm:spPr/>
    </dgm:pt>
    <dgm:pt modelId="{E6198BAF-7F90-432D-983E-4F920D028C9C}" type="pres">
      <dgm:prSet presAssocID="{71BF14C9-2C55-42E6-BB52-24A387A31F29}" presName="compNode" presStyleCnt="0"/>
      <dgm:spPr/>
    </dgm:pt>
    <dgm:pt modelId="{5746CA21-1498-4081-9AF1-A051C99C409B}" type="pres">
      <dgm:prSet presAssocID="{71BF14C9-2C55-42E6-BB52-24A387A31F29}" presName="bkgdShape" presStyleLbl="node1" presStyleIdx="1" presStyleCnt="8"/>
      <dgm:spPr/>
    </dgm:pt>
    <dgm:pt modelId="{AEE10DC1-1C14-4B73-B1BD-E8858C960BD9}" type="pres">
      <dgm:prSet presAssocID="{71BF14C9-2C55-42E6-BB52-24A387A31F29}" presName="nodeTx" presStyleLbl="node1" presStyleIdx="1" presStyleCnt="8">
        <dgm:presLayoutVars>
          <dgm:bulletEnabled val="1"/>
        </dgm:presLayoutVars>
      </dgm:prSet>
      <dgm:spPr/>
    </dgm:pt>
    <dgm:pt modelId="{B7299F7E-6D58-4DFA-86C9-42BFB545B9E1}" type="pres">
      <dgm:prSet presAssocID="{71BF14C9-2C55-42E6-BB52-24A387A31F29}" presName="invisiNode" presStyleLbl="node1" presStyleIdx="1" presStyleCnt="8"/>
      <dgm:spPr/>
    </dgm:pt>
    <dgm:pt modelId="{6F57B300-6218-4689-B87D-7FFA9E76891E}" type="pres">
      <dgm:prSet presAssocID="{71BF14C9-2C55-42E6-BB52-24A387A31F29}" presName="imagNode" presStyleLbl="fgImgPlac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Different types of cameras"/>
        </a:ext>
      </dgm:extLst>
    </dgm:pt>
    <dgm:pt modelId="{0AE9015A-014F-455C-85B9-016F874397A6}" type="pres">
      <dgm:prSet presAssocID="{17F12E36-56D3-4CDF-A6A2-BF1F050D1866}" presName="sibTrans" presStyleLbl="sibTrans2D1" presStyleIdx="0" presStyleCnt="0"/>
      <dgm:spPr/>
    </dgm:pt>
    <dgm:pt modelId="{C02020F5-5B70-4E82-B790-E8706E392F6C}" type="pres">
      <dgm:prSet presAssocID="{194B149C-87DE-44B5-BF7E-92343CBE1955}" presName="compNode" presStyleCnt="0"/>
      <dgm:spPr/>
    </dgm:pt>
    <dgm:pt modelId="{84406CB3-F36D-4472-B8D9-8E4DDC615687}" type="pres">
      <dgm:prSet presAssocID="{194B149C-87DE-44B5-BF7E-92343CBE1955}" presName="bkgdShape" presStyleLbl="node1" presStyleIdx="2" presStyleCnt="8"/>
      <dgm:spPr/>
    </dgm:pt>
    <dgm:pt modelId="{291272BA-0E86-4C2F-ACF3-67AE08E371D6}" type="pres">
      <dgm:prSet presAssocID="{194B149C-87DE-44B5-BF7E-92343CBE1955}" presName="nodeTx" presStyleLbl="node1" presStyleIdx="2" presStyleCnt="8">
        <dgm:presLayoutVars>
          <dgm:bulletEnabled val="1"/>
        </dgm:presLayoutVars>
      </dgm:prSet>
      <dgm:spPr/>
    </dgm:pt>
    <dgm:pt modelId="{07219763-E604-4C38-89A8-6C8569F8B49F}" type="pres">
      <dgm:prSet presAssocID="{194B149C-87DE-44B5-BF7E-92343CBE1955}" presName="invisiNode" presStyleLbl="node1" presStyleIdx="2" presStyleCnt="8"/>
      <dgm:spPr/>
    </dgm:pt>
    <dgm:pt modelId="{4B0B57E6-3BB9-4994-BE18-C139B4BE2127}" type="pres">
      <dgm:prSet presAssocID="{194B149C-87DE-44B5-BF7E-92343CBE1955}" presName="imagNode" presStyleLbl="f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hild playing a violin"/>
        </a:ext>
      </dgm:extLst>
    </dgm:pt>
    <dgm:pt modelId="{6967DFEE-8102-4301-BCEF-D38C42E7E60B}" type="pres">
      <dgm:prSet presAssocID="{361D793F-F0EE-4EC0-B9D3-83E3FC7681CF}" presName="sibTrans" presStyleLbl="sibTrans2D1" presStyleIdx="0" presStyleCnt="0"/>
      <dgm:spPr/>
    </dgm:pt>
    <dgm:pt modelId="{59C11D42-F557-47C7-901C-6F220E72FE80}" type="pres">
      <dgm:prSet presAssocID="{46AE4DD5-3DEF-4A23-B285-B1053842D6DC}" presName="compNode" presStyleCnt="0"/>
      <dgm:spPr/>
    </dgm:pt>
    <dgm:pt modelId="{C11AC8D5-8FFC-4144-B8BC-A3E928F30928}" type="pres">
      <dgm:prSet presAssocID="{46AE4DD5-3DEF-4A23-B285-B1053842D6DC}" presName="bkgdShape" presStyleLbl="node1" presStyleIdx="3" presStyleCnt="8"/>
      <dgm:spPr/>
    </dgm:pt>
    <dgm:pt modelId="{0625BF36-E4D3-4FA4-A074-D11646F0C7AF}" type="pres">
      <dgm:prSet presAssocID="{46AE4DD5-3DEF-4A23-B285-B1053842D6DC}" presName="nodeTx" presStyleLbl="node1" presStyleIdx="3" presStyleCnt="8">
        <dgm:presLayoutVars>
          <dgm:bulletEnabled val="1"/>
        </dgm:presLayoutVars>
      </dgm:prSet>
      <dgm:spPr/>
    </dgm:pt>
    <dgm:pt modelId="{E5BD0B21-C94D-4D37-858A-D2054B398E1F}" type="pres">
      <dgm:prSet presAssocID="{46AE4DD5-3DEF-4A23-B285-B1053842D6DC}" presName="invisiNode" presStyleLbl="node1" presStyleIdx="3" presStyleCnt="8"/>
      <dgm:spPr/>
    </dgm:pt>
    <dgm:pt modelId="{0E634460-C527-4D43-842C-FB14D30D96E1}" type="pres">
      <dgm:prSet presAssocID="{46AE4DD5-3DEF-4A23-B285-B1053842D6DC}" presName="imagNode" presStyleLbl="fgImgPlac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</dgm:spPr>
      <dgm:extLst>
        <a:ext uri="{E40237B7-FDA0-4F09-8148-C483321AD2D9}">
          <dgm14:cNvPr xmlns:dgm14="http://schemas.microsoft.com/office/drawing/2010/diagram" id="0" name="" descr="Silver trophy with handles"/>
        </a:ext>
      </dgm:extLst>
    </dgm:pt>
    <dgm:pt modelId="{CCA9D059-8D23-44F0-A364-A14AC2A72A5C}" type="pres">
      <dgm:prSet presAssocID="{B653F757-A1A0-4E63-ABE6-35A7B198DB8A}" presName="sibTrans" presStyleLbl="sibTrans2D1" presStyleIdx="0" presStyleCnt="0"/>
      <dgm:spPr/>
    </dgm:pt>
    <dgm:pt modelId="{5201469E-07E2-48B8-9E67-E81A1C0DDC27}" type="pres">
      <dgm:prSet presAssocID="{74006AE5-16BF-4445-983D-02ED7DD9D51C}" presName="compNode" presStyleCnt="0"/>
      <dgm:spPr/>
    </dgm:pt>
    <dgm:pt modelId="{FF32EBED-8C93-468B-A7B7-39E7C996784D}" type="pres">
      <dgm:prSet presAssocID="{74006AE5-16BF-4445-983D-02ED7DD9D51C}" presName="bkgdShape" presStyleLbl="node1" presStyleIdx="4" presStyleCnt="8"/>
      <dgm:spPr/>
    </dgm:pt>
    <dgm:pt modelId="{79F277A9-81F4-4CEA-8C63-D0F0BCCD118B}" type="pres">
      <dgm:prSet presAssocID="{74006AE5-16BF-4445-983D-02ED7DD9D51C}" presName="nodeTx" presStyleLbl="node1" presStyleIdx="4" presStyleCnt="8">
        <dgm:presLayoutVars>
          <dgm:bulletEnabled val="1"/>
        </dgm:presLayoutVars>
      </dgm:prSet>
      <dgm:spPr/>
    </dgm:pt>
    <dgm:pt modelId="{216CEF95-FE66-47F9-A065-506ADB77EDB6}" type="pres">
      <dgm:prSet presAssocID="{74006AE5-16BF-4445-983D-02ED7DD9D51C}" presName="invisiNode" presStyleLbl="node1" presStyleIdx="4" presStyleCnt="8"/>
      <dgm:spPr/>
    </dgm:pt>
    <dgm:pt modelId="{3A89D12A-B14A-4A5F-A6DD-ACB2B9268B6D}" type="pres">
      <dgm:prSet presAssocID="{74006AE5-16BF-4445-983D-02ED7DD9D51C}" presName="imagNode" presStyleLbl="fgImgPlac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extLst>
        <a:ext uri="{E40237B7-FDA0-4F09-8148-C483321AD2D9}">
          <dgm14:cNvPr xmlns:dgm14="http://schemas.microsoft.com/office/drawing/2010/diagram" id="0" name="" descr="Boy dribbling basketball"/>
        </a:ext>
      </dgm:extLst>
    </dgm:pt>
    <dgm:pt modelId="{0D93A825-9670-4F7D-B0BC-4AE7B6BFC9C4}" type="pres">
      <dgm:prSet presAssocID="{3488E3D9-EAFC-43B9-B864-9618E48222BB}" presName="sibTrans" presStyleLbl="sibTrans2D1" presStyleIdx="0" presStyleCnt="0"/>
      <dgm:spPr/>
    </dgm:pt>
    <dgm:pt modelId="{EC7C03E3-8152-4192-A8FE-169697413D31}" type="pres">
      <dgm:prSet presAssocID="{49A780E7-3539-44EB-A2D7-739389BBC76B}" presName="compNode" presStyleCnt="0"/>
      <dgm:spPr/>
    </dgm:pt>
    <dgm:pt modelId="{3134437A-2DEA-4FB8-A1A4-462865776501}" type="pres">
      <dgm:prSet presAssocID="{49A780E7-3539-44EB-A2D7-739389BBC76B}" presName="bkgdShape" presStyleLbl="node1" presStyleIdx="5" presStyleCnt="8"/>
      <dgm:spPr/>
    </dgm:pt>
    <dgm:pt modelId="{59276866-A337-4E21-96ED-F415DE14696C}" type="pres">
      <dgm:prSet presAssocID="{49A780E7-3539-44EB-A2D7-739389BBC76B}" presName="nodeTx" presStyleLbl="node1" presStyleIdx="5" presStyleCnt="8">
        <dgm:presLayoutVars>
          <dgm:bulletEnabled val="1"/>
        </dgm:presLayoutVars>
      </dgm:prSet>
      <dgm:spPr/>
    </dgm:pt>
    <dgm:pt modelId="{5E8619FC-176E-4B5E-975C-2C94A1AB19A0}" type="pres">
      <dgm:prSet presAssocID="{49A780E7-3539-44EB-A2D7-739389BBC76B}" presName="invisiNode" presStyleLbl="node1" presStyleIdx="5" presStyleCnt="8"/>
      <dgm:spPr/>
    </dgm:pt>
    <dgm:pt modelId="{EA219C70-EB6A-4099-B4B8-B64D4AC440F1}" type="pres">
      <dgm:prSet presAssocID="{49A780E7-3539-44EB-A2D7-739389BBC76B}" presName="imagNode" presStyleLbl="fgImgPlace1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Woman using a microscope"/>
        </a:ext>
      </dgm:extLst>
    </dgm:pt>
    <dgm:pt modelId="{1FBD0A02-09CD-4C7A-856E-9797F31E3546}" type="pres">
      <dgm:prSet presAssocID="{E6DD7F36-1D7F-4C5C-99A4-0CE6DC14B0A1}" presName="sibTrans" presStyleLbl="sibTrans2D1" presStyleIdx="0" presStyleCnt="0"/>
      <dgm:spPr/>
    </dgm:pt>
    <dgm:pt modelId="{045307A5-5E74-4B0E-9CF9-363854D5D66D}" type="pres">
      <dgm:prSet presAssocID="{84879958-0501-45D0-9D0B-49A07CBE53C0}" presName="compNode" presStyleCnt="0"/>
      <dgm:spPr/>
    </dgm:pt>
    <dgm:pt modelId="{74A35226-111D-4CF8-B4EF-F56453D5EB20}" type="pres">
      <dgm:prSet presAssocID="{84879958-0501-45D0-9D0B-49A07CBE53C0}" presName="bkgdShape" presStyleLbl="node1" presStyleIdx="6" presStyleCnt="8"/>
      <dgm:spPr/>
    </dgm:pt>
    <dgm:pt modelId="{D89ABCE4-55D1-4F30-BE5E-248085A505C8}" type="pres">
      <dgm:prSet presAssocID="{84879958-0501-45D0-9D0B-49A07CBE53C0}" presName="nodeTx" presStyleLbl="node1" presStyleIdx="6" presStyleCnt="8">
        <dgm:presLayoutVars>
          <dgm:bulletEnabled val="1"/>
        </dgm:presLayoutVars>
      </dgm:prSet>
      <dgm:spPr/>
    </dgm:pt>
    <dgm:pt modelId="{91D67674-C283-4615-860D-524EDCFE3E77}" type="pres">
      <dgm:prSet presAssocID="{84879958-0501-45D0-9D0B-49A07CBE53C0}" presName="invisiNode" presStyleLbl="node1" presStyleIdx="6" presStyleCnt="8"/>
      <dgm:spPr/>
    </dgm:pt>
    <dgm:pt modelId="{B85EAC3A-0324-4E17-9475-35A11FD719DF}" type="pres">
      <dgm:prSet presAssocID="{84879958-0501-45D0-9D0B-49A07CBE53C0}" presName="imagNode" presStyleLbl="fgImgPlac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Rock climber scaling a rock face"/>
        </a:ext>
      </dgm:extLst>
    </dgm:pt>
    <dgm:pt modelId="{058C8CC4-0B32-4362-9872-E5869D17C13B}" type="pres">
      <dgm:prSet presAssocID="{3316AFD9-9A94-41C8-BD82-53566694EE19}" presName="sibTrans" presStyleLbl="sibTrans2D1" presStyleIdx="0" presStyleCnt="0"/>
      <dgm:spPr/>
    </dgm:pt>
    <dgm:pt modelId="{D7251862-2F79-47B2-BC81-A7638E2E0EC0}" type="pres">
      <dgm:prSet presAssocID="{760A4D53-D7EB-4E09-88EE-57CA717EEC9D}" presName="compNode" presStyleCnt="0"/>
      <dgm:spPr/>
    </dgm:pt>
    <dgm:pt modelId="{E219FF5F-AC8A-4F9F-ADE1-775D44D29F63}" type="pres">
      <dgm:prSet presAssocID="{760A4D53-D7EB-4E09-88EE-57CA717EEC9D}" presName="bkgdShape" presStyleLbl="node1" presStyleIdx="7" presStyleCnt="8"/>
      <dgm:spPr/>
    </dgm:pt>
    <dgm:pt modelId="{E4F43E70-0392-42F4-A23F-A8BEE48C88B7}" type="pres">
      <dgm:prSet presAssocID="{760A4D53-D7EB-4E09-88EE-57CA717EEC9D}" presName="nodeTx" presStyleLbl="node1" presStyleIdx="7" presStyleCnt="8">
        <dgm:presLayoutVars>
          <dgm:bulletEnabled val="1"/>
        </dgm:presLayoutVars>
      </dgm:prSet>
      <dgm:spPr/>
    </dgm:pt>
    <dgm:pt modelId="{501C7F48-A46F-4946-BBB1-7B220A660F45}" type="pres">
      <dgm:prSet presAssocID="{760A4D53-D7EB-4E09-88EE-57CA717EEC9D}" presName="invisiNode" presStyleLbl="node1" presStyleIdx="7" presStyleCnt="8"/>
      <dgm:spPr/>
    </dgm:pt>
    <dgm:pt modelId="{7B06DF9A-C6EB-4458-BF98-AAA795920C5F}" type="pres">
      <dgm:prSet presAssocID="{760A4D53-D7EB-4E09-88EE-57CA717EEC9D}" presName="imagNode" presStyleLbl="fgImgPlac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17C48901-C4B1-487A-8E73-506C23213DEF}" type="presOf" srcId="{361D793F-F0EE-4EC0-B9D3-83E3FC7681CF}" destId="{6967DFEE-8102-4301-BCEF-D38C42E7E60B}" srcOrd="0" destOrd="0" presId="urn:microsoft.com/office/officeart/2005/8/layout/hList7"/>
    <dgm:cxn modelId="{01255C0A-7832-4718-B142-DFAAD687C18F}" type="presOf" srcId="{46AE4DD5-3DEF-4A23-B285-B1053842D6DC}" destId="{0625BF36-E4D3-4FA4-A074-D11646F0C7AF}" srcOrd="1" destOrd="0" presId="urn:microsoft.com/office/officeart/2005/8/layout/hList7"/>
    <dgm:cxn modelId="{26CD600C-24AB-4F2A-9543-E14907D5FF1B}" type="presOf" srcId="{194B149C-87DE-44B5-BF7E-92343CBE1955}" destId="{84406CB3-F36D-4472-B8D9-8E4DDC615687}" srcOrd="0" destOrd="0" presId="urn:microsoft.com/office/officeart/2005/8/layout/hList7"/>
    <dgm:cxn modelId="{9252EF18-E2C8-4AEC-A602-0591055C3702}" type="presOf" srcId="{760A4D53-D7EB-4E09-88EE-57CA717EEC9D}" destId="{E219FF5F-AC8A-4F9F-ADE1-775D44D29F63}" srcOrd="0" destOrd="0" presId="urn:microsoft.com/office/officeart/2005/8/layout/hList7"/>
    <dgm:cxn modelId="{3D2A7519-C535-4076-BE6C-92C452813492}" type="presOf" srcId="{194B149C-87DE-44B5-BF7E-92343CBE1955}" destId="{291272BA-0E86-4C2F-ACF3-67AE08E371D6}" srcOrd="1" destOrd="0" presId="urn:microsoft.com/office/officeart/2005/8/layout/hList7"/>
    <dgm:cxn modelId="{32E32927-590B-4ECB-A214-8CDB167DF548}" type="presOf" srcId="{49A780E7-3539-44EB-A2D7-739389BBC76B}" destId="{59276866-A337-4E21-96ED-F415DE14696C}" srcOrd="1" destOrd="0" presId="urn:microsoft.com/office/officeart/2005/8/layout/hList7"/>
    <dgm:cxn modelId="{2826853C-4253-4220-B96A-F182FE7E1E0D}" srcId="{4E1C4984-3E26-4C77-AA2A-06F00D992A49}" destId="{49A780E7-3539-44EB-A2D7-739389BBC76B}" srcOrd="5" destOrd="0" parTransId="{FAFF4DBD-7740-4419-B79D-9D9E0909E4F4}" sibTransId="{E6DD7F36-1D7F-4C5C-99A4-0CE6DC14B0A1}"/>
    <dgm:cxn modelId="{1AEABC3F-4AD3-40CE-9B68-FC6B1DD701AB}" srcId="{4E1C4984-3E26-4C77-AA2A-06F00D992A49}" destId="{84879958-0501-45D0-9D0B-49A07CBE53C0}" srcOrd="6" destOrd="0" parTransId="{BFE942FF-7F47-4D6C-8BEA-172CF08A3F7C}" sibTransId="{3316AFD9-9A94-41C8-BD82-53566694EE19}"/>
    <dgm:cxn modelId="{9CFF5F69-F6EC-4601-B5A5-01F90A279578}" type="presOf" srcId="{9E63866A-7CC8-407D-A87D-4E359C663786}" destId="{E6515BFB-E173-4C12-A9CD-015651FB8C00}" srcOrd="0" destOrd="0" presId="urn:microsoft.com/office/officeart/2005/8/layout/hList7"/>
    <dgm:cxn modelId="{81BC016A-3923-4247-B30F-5F15175939B0}" type="presOf" srcId="{84879958-0501-45D0-9D0B-49A07CBE53C0}" destId="{D89ABCE4-55D1-4F30-BE5E-248085A505C8}" srcOrd="1" destOrd="0" presId="urn:microsoft.com/office/officeart/2005/8/layout/hList7"/>
    <dgm:cxn modelId="{6542E16B-29EE-465A-A2FE-1B3F9733E50A}" type="presOf" srcId="{74006AE5-16BF-4445-983D-02ED7DD9D51C}" destId="{79F277A9-81F4-4CEA-8C63-D0F0BCCD118B}" srcOrd="1" destOrd="0" presId="urn:microsoft.com/office/officeart/2005/8/layout/hList7"/>
    <dgm:cxn modelId="{1FFD5C70-A5AD-4DF0-B52E-58CFD4AE4019}" type="presOf" srcId="{B653F757-A1A0-4E63-ABE6-35A7B198DB8A}" destId="{CCA9D059-8D23-44F0-A364-A14AC2A72A5C}" srcOrd="0" destOrd="0" presId="urn:microsoft.com/office/officeart/2005/8/layout/hList7"/>
    <dgm:cxn modelId="{B16EB97D-6FEA-4871-A428-A4CCCE26511E}" type="presOf" srcId="{4E1C4984-3E26-4C77-AA2A-06F00D992A49}" destId="{55824658-E4AA-41CC-A69B-8277671466E4}" srcOrd="0" destOrd="0" presId="urn:microsoft.com/office/officeart/2005/8/layout/hList7"/>
    <dgm:cxn modelId="{FA66E680-EF1F-41C8-8A87-14058C5EE5DF}" type="presOf" srcId="{9ECD088A-D014-4B90-AE06-82443E2F8C2B}" destId="{F34471FD-C9C5-4516-9690-6C750A09655B}" srcOrd="0" destOrd="0" presId="urn:microsoft.com/office/officeart/2005/8/layout/hList7"/>
    <dgm:cxn modelId="{A95B1D8C-9E4F-40E1-8627-4E6C3AAD9F99}" type="presOf" srcId="{17F12E36-56D3-4CDF-A6A2-BF1F050D1866}" destId="{0AE9015A-014F-455C-85B9-016F874397A6}" srcOrd="0" destOrd="0" presId="urn:microsoft.com/office/officeart/2005/8/layout/hList7"/>
    <dgm:cxn modelId="{0DD31A8D-83CE-4B59-857D-75B5FAADD88F}" type="presOf" srcId="{74006AE5-16BF-4445-983D-02ED7DD9D51C}" destId="{FF32EBED-8C93-468B-A7B7-39E7C996784D}" srcOrd="0" destOrd="0" presId="urn:microsoft.com/office/officeart/2005/8/layout/hList7"/>
    <dgm:cxn modelId="{F3C0BB8D-A9CA-4F2A-A959-C6BABDEE3AE9}" srcId="{4E1C4984-3E26-4C77-AA2A-06F00D992A49}" destId="{74006AE5-16BF-4445-983D-02ED7DD9D51C}" srcOrd="4" destOrd="0" parTransId="{EBE9D3C2-40A9-4ECE-BDD1-BDF9DBEC7A4C}" sibTransId="{3488E3D9-EAFC-43B9-B864-9618E48222BB}"/>
    <dgm:cxn modelId="{43467D93-7DE8-4F98-9D57-D1A924C5E6E1}" type="presOf" srcId="{3488E3D9-EAFC-43B9-B864-9618E48222BB}" destId="{0D93A825-9670-4F7D-B0BC-4AE7B6BFC9C4}" srcOrd="0" destOrd="0" presId="urn:microsoft.com/office/officeart/2005/8/layout/hList7"/>
    <dgm:cxn modelId="{8463A69C-3465-4253-8DB9-E1ED3DCD93D8}" type="presOf" srcId="{3316AFD9-9A94-41C8-BD82-53566694EE19}" destId="{058C8CC4-0B32-4362-9872-E5869D17C13B}" srcOrd="0" destOrd="0" presId="urn:microsoft.com/office/officeart/2005/8/layout/hList7"/>
    <dgm:cxn modelId="{CB4FEDAA-89AA-4AE1-8BCD-B755C83A7C19}" srcId="{4E1C4984-3E26-4C77-AA2A-06F00D992A49}" destId="{760A4D53-D7EB-4E09-88EE-57CA717EEC9D}" srcOrd="7" destOrd="0" parTransId="{CE1D00AB-F780-4FDA-A147-8C625F810EBD}" sibTransId="{E6471FB1-C59D-4D38-A3C6-5FF358C6943F}"/>
    <dgm:cxn modelId="{A8B47ABB-4E7D-4309-9F95-DA51EA96FFBF}" srcId="{4E1C4984-3E26-4C77-AA2A-06F00D992A49}" destId="{194B149C-87DE-44B5-BF7E-92343CBE1955}" srcOrd="2" destOrd="0" parTransId="{EF15B44A-615E-4EFA-8F70-C7420D971277}" sibTransId="{361D793F-F0EE-4EC0-B9D3-83E3FC7681CF}"/>
    <dgm:cxn modelId="{B9FD92BB-1D49-4576-BE43-F56F3804CB3A}" srcId="{4E1C4984-3E26-4C77-AA2A-06F00D992A49}" destId="{71BF14C9-2C55-42E6-BB52-24A387A31F29}" srcOrd="1" destOrd="0" parTransId="{654FA2A4-0C05-4B68-A8B7-D98371FE0331}" sibTransId="{17F12E36-56D3-4CDF-A6A2-BF1F050D1866}"/>
    <dgm:cxn modelId="{C67713BE-040C-45EF-AF21-01C48FDF969A}" type="presOf" srcId="{84879958-0501-45D0-9D0B-49A07CBE53C0}" destId="{74A35226-111D-4CF8-B4EF-F56453D5EB20}" srcOrd="0" destOrd="0" presId="urn:microsoft.com/office/officeart/2005/8/layout/hList7"/>
    <dgm:cxn modelId="{C7BE64C5-12FA-4B31-8EE6-77F4C9A8619F}" type="presOf" srcId="{760A4D53-D7EB-4E09-88EE-57CA717EEC9D}" destId="{E4F43E70-0392-42F4-A23F-A8BEE48C88B7}" srcOrd="1" destOrd="0" presId="urn:microsoft.com/office/officeart/2005/8/layout/hList7"/>
    <dgm:cxn modelId="{F5940BC9-1200-4BEE-93EC-4857EF1F457A}" type="presOf" srcId="{49A780E7-3539-44EB-A2D7-739389BBC76B}" destId="{3134437A-2DEA-4FB8-A1A4-462865776501}" srcOrd="0" destOrd="0" presId="urn:microsoft.com/office/officeart/2005/8/layout/hList7"/>
    <dgm:cxn modelId="{038F48D2-1E62-4B49-8836-422075C5D35D}" type="presOf" srcId="{46AE4DD5-3DEF-4A23-B285-B1053842D6DC}" destId="{C11AC8D5-8FFC-4144-B8BC-A3E928F30928}" srcOrd="0" destOrd="0" presId="urn:microsoft.com/office/officeart/2005/8/layout/hList7"/>
    <dgm:cxn modelId="{7DC070D3-738C-41D3-BC4D-E2C13ACF0E1A}" type="presOf" srcId="{71BF14C9-2C55-42E6-BB52-24A387A31F29}" destId="{AEE10DC1-1C14-4B73-B1BD-E8858C960BD9}" srcOrd="1" destOrd="0" presId="urn:microsoft.com/office/officeart/2005/8/layout/hList7"/>
    <dgm:cxn modelId="{BB9ADFE2-ADB6-4942-AC9B-CC27C22FB06E}" srcId="{4E1C4984-3E26-4C77-AA2A-06F00D992A49}" destId="{46AE4DD5-3DEF-4A23-B285-B1053842D6DC}" srcOrd="3" destOrd="0" parTransId="{5C6212F5-DCA9-41E7-8A87-E03B4B004FA3}" sibTransId="{B653F757-A1A0-4E63-ABE6-35A7B198DB8A}"/>
    <dgm:cxn modelId="{22A0A3E4-CA02-4563-935E-A2DB21BCE345}" srcId="{4E1C4984-3E26-4C77-AA2A-06F00D992A49}" destId="{9E63866A-7CC8-407D-A87D-4E359C663786}" srcOrd="0" destOrd="0" parTransId="{694BAC04-7C92-46F9-B599-B1CBF0FBEFBB}" sibTransId="{9ECD088A-D014-4B90-AE06-82443E2F8C2B}"/>
    <dgm:cxn modelId="{2625A8E8-BC53-428C-B78E-29B462777AA3}" type="presOf" srcId="{9E63866A-7CC8-407D-A87D-4E359C663786}" destId="{09F01A27-0B57-4FDC-9652-3B5B8E8793CB}" srcOrd="1" destOrd="0" presId="urn:microsoft.com/office/officeart/2005/8/layout/hList7"/>
    <dgm:cxn modelId="{C7CA68F8-A701-449D-A9FB-D41A9AF269DE}" type="presOf" srcId="{71BF14C9-2C55-42E6-BB52-24A387A31F29}" destId="{5746CA21-1498-4081-9AF1-A051C99C409B}" srcOrd="0" destOrd="0" presId="urn:microsoft.com/office/officeart/2005/8/layout/hList7"/>
    <dgm:cxn modelId="{6A9B96FF-45E4-47E6-BD0D-2D945E5283C1}" type="presOf" srcId="{E6DD7F36-1D7F-4C5C-99A4-0CE6DC14B0A1}" destId="{1FBD0A02-09CD-4C7A-856E-9797F31E3546}" srcOrd="0" destOrd="0" presId="urn:microsoft.com/office/officeart/2005/8/layout/hList7"/>
    <dgm:cxn modelId="{50839EFC-BCD3-464E-87A3-E2E5AFA77DF5}" type="presParOf" srcId="{55824658-E4AA-41CC-A69B-8277671466E4}" destId="{13D82D48-D7A3-4BE1-94F3-DDBD9F30DD04}" srcOrd="0" destOrd="0" presId="urn:microsoft.com/office/officeart/2005/8/layout/hList7"/>
    <dgm:cxn modelId="{EED6FCB6-BB2B-41AA-8A21-CA56A61C5B4D}" type="presParOf" srcId="{55824658-E4AA-41CC-A69B-8277671466E4}" destId="{31D44BCC-89F1-47BC-BADB-7FAFEB5170CD}" srcOrd="1" destOrd="0" presId="urn:microsoft.com/office/officeart/2005/8/layout/hList7"/>
    <dgm:cxn modelId="{05242869-0C3B-46F7-BC07-BAAE4613E4E5}" type="presParOf" srcId="{31D44BCC-89F1-47BC-BADB-7FAFEB5170CD}" destId="{34DE15AA-0EB4-40F7-B821-4116AFE9B223}" srcOrd="0" destOrd="0" presId="urn:microsoft.com/office/officeart/2005/8/layout/hList7"/>
    <dgm:cxn modelId="{C3AB341C-3550-4082-8260-F061334F9314}" type="presParOf" srcId="{34DE15AA-0EB4-40F7-B821-4116AFE9B223}" destId="{E6515BFB-E173-4C12-A9CD-015651FB8C00}" srcOrd="0" destOrd="0" presId="urn:microsoft.com/office/officeart/2005/8/layout/hList7"/>
    <dgm:cxn modelId="{BCF69837-F8C7-4161-A5AD-848FE7B2190B}" type="presParOf" srcId="{34DE15AA-0EB4-40F7-B821-4116AFE9B223}" destId="{09F01A27-0B57-4FDC-9652-3B5B8E8793CB}" srcOrd="1" destOrd="0" presId="urn:microsoft.com/office/officeart/2005/8/layout/hList7"/>
    <dgm:cxn modelId="{242AB14B-9546-4115-B3F7-73EE4C685750}" type="presParOf" srcId="{34DE15AA-0EB4-40F7-B821-4116AFE9B223}" destId="{330B68C1-9B8B-4AE1-B05C-8C18507EB013}" srcOrd="2" destOrd="0" presId="urn:microsoft.com/office/officeart/2005/8/layout/hList7"/>
    <dgm:cxn modelId="{C34302DF-C7E9-4B46-BC34-F1E60A305F51}" type="presParOf" srcId="{34DE15AA-0EB4-40F7-B821-4116AFE9B223}" destId="{BC9C3D7E-30A9-4F84-B099-D35537BACCD8}" srcOrd="3" destOrd="0" presId="urn:microsoft.com/office/officeart/2005/8/layout/hList7"/>
    <dgm:cxn modelId="{F87A268D-333F-491B-8F8C-6A92FADAEC4D}" type="presParOf" srcId="{31D44BCC-89F1-47BC-BADB-7FAFEB5170CD}" destId="{F34471FD-C9C5-4516-9690-6C750A09655B}" srcOrd="1" destOrd="0" presId="urn:microsoft.com/office/officeart/2005/8/layout/hList7"/>
    <dgm:cxn modelId="{D5AA1C7E-DF93-4BBA-BC04-670B833BBA0E}" type="presParOf" srcId="{31D44BCC-89F1-47BC-BADB-7FAFEB5170CD}" destId="{E6198BAF-7F90-432D-983E-4F920D028C9C}" srcOrd="2" destOrd="0" presId="urn:microsoft.com/office/officeart/2005/8/layout/hList7"/>
    <dgm:cxn modelId="{110EF605-E0B6-49AA-A057-0ECA03F87888}" type="presParOf" srcId="{E6198BAF-7F90-432D-983E-4F920D028C9C}" destId="{5746CA21-1498-4081-9AF1-A051C99C409B}" srcOrd="0" destOrd="0" presId="urn:microsoft.com/office/officeart/2005/8/layout/hList7"/>
    <dgm:cxn modelId="{8801DC1F-B1D4-4725-B620-01DD2BF46164}" type="presParOf" srcId="{E6198BAF-7F90-432D-983E-4F920D028C9C}" destId="{AEE10DC1-1C14-4B73-B1BD-E8858C960BD9}" srcOrd="1" destOrd="0" presId="urn:microsoft.com/office/officeart/2005/8/layout/hList7"/>
    <dgm:cxn modelId="{22ED3758-B6DD-4E71-956B-21E7D5B71EFF}" type="presParOf" srcId="{E6198BAF-7F90-432D-983E-4F920D028C9C}" destId="{B7299F7E-6D58-4DFA-86C9-42BFB545B9E1}" srcOrd="2" destOrd="0" presId="urn:microsoft.com/office/officeart/2005/8/layout/hList7"/>
    <dgm:cxn modelId="{33199E8E-B576-4DF1-9422-0A71FA87BC2D}" type="presParOf" srcId="{E6198BAF-7F90-432D-983E-4F920D028C9C}" destId="{6F57B300-6218-4689-B87D-7FFA9E76891E}" srcOrd="3" destOrd="0" presId="urn:microsoft.com/office/officeart/2005/8/layout/hList7"/>
    <dgm:cxn modelId="{4B4E014A-1D29-458C-A9D0-03377ADBEECF}" type="presParOf" srcId="{31D44BCC-89F1-47BC-BADB-7FAFEB5170CD}" destId="{0AE9015A-014F-455C-85B9-016F874397A6}" srcOrd="3" destOrd="0" presId="urn:microsoft.com/office/officeart/2005/8/layout/hList7"/>
    <dgm:cxn modelId="{EC909C2B-F7D2-41B2-85F7-018660253196}" type="presParOf" srcId="{31D44BCC-89F1-47BC-BADB-7FAFEB5170CD}" destId="{C02020F5-5B70-4E82-B790-E8706E392F6C}" srcOrd="4" destOrd="0" presId="urn:microsoft.com/office/officeart/2005/8/layout/hList7"/>
    <dgm:cxn modelId="{34EEE00F-A2B6-4D4E-8446-A07345778D71}" type="presParOf" srcId="{C02020F5-5B70-4E82-B790-E8706E392F6C}" destId="{84406CB3-F36D-4472-B8D9-8E4DDC615687}" srcOrd="0" destOrd="0" presId="urn:microsoft.com/office/officeart/2005/8/layout/hList7"/>
    <dgm:cxn modelId="{81E09C27-03A7-4BA5-B947-86C1211181C6}" type="presParOf" srcId="{C02020F5-5B70-4E82-B790-E8706E392F6C}" destId="{291272BA-0E86-4C2F-ACF3-67AE08E371D6}" srcOrd="1" destOrd="0" presId="urn:microsoft.com/office/officeart/2005/8/layout/hList7"/>
    <dgm:cxn modelId="{C2124021-3B3D-41F6-BBA2-3A15E5E1D6F9}" type="presParOf" srcId="{C02020F5-5B70-4E82-B790-E8706E392F6C}" destId="{07219763-E604-4C38-89A8-6C8569F8B49F}" srcOrd="2" destOrd="0" presId="urn:microsoft.com/office/officeart/2005/8/layout/hList7"/>
    <dgm:cxn modelId="{ECC59A14-C024-4046-AB8F-6B2365CB571C}" type="presParOf" srcId="{C02020F5-5B70-4E82-B790-E8706E392F6C}" destId="{4B0B57E6-3BB9-4994-BE18-C139B4BE2127}" srcOrd="3" destOrd="0" presId="urn:microsoft.com/office/officeart/2005/8/layout/hList7"/>
    <dgm:cxn modelId="{1A5106D3-59C3-4BAE-9CE3-46C5D41206BA}" type="presParOf" srcId="{31D44BCC-89F1-47BC-BADB-7FAFEB5170CD}" destId="{6967DFEE-8102-4301-BCEF-D38C42E7E60B}" srcOrd="5" destOrd="0" presId="urn:microsoft.com/office/officeart/2005/8/layout/hList7"/>
    <dgm:cxn modelId="{E6C108F4-06F7-4881-B6C7-5878A2113F9A}" type="presParOf" srcId="{31D44BCC-89F1-47BC-BADB-7FAFEB5170CD}" destId="{59C11D42-F557-47C7-901C-6F220E72FE80}" srcOrd="6" destOrd="0" presId="urn:microsoft.com/office/officeart/2005/8/layout/hList7"/>
    <dgm:cxn modelId="{1BA38447-5F24-42AD-AA1B-994DF9D66715}" type="presParOf" srcId="{59C11D42-F557-47C7-901C-6F220E72FE80}" destId="{C11AC8D5-8FFC-4144-B8BC-A3E928F30928}" srcOrd="0" destOrd="0" presId="urn:microsoft.com/office/officeart/2005/8/layout/hList7"/>
    <dgm:cxn modelId="{336DBA01-A219-43DA-AF7A-D56B01F4780B}" type="presParOf" srcId="{59C11D42-F557-47C7-901C-6F220E72FE80}" destId="{0625BF36-E4D3-4FA4-A074-D11646F0C7AF}" srcOrd="1" destOrd="0" presId="urn:microsoft.com/office/officeart/2005/8/layout/hList7"/>
    <dgm:cxn modelId="{2B513938-C879-4496-8DD9-6F46C447F71A}" type="presParOf" srcId="{59C11D42-F557-47C7-901C-6F220E72FE80}" destId="{E5BD0B21-C94D-4D37-858A-D2054B398E1F}" srcOrd="2" destOrd="0" presId="urn:microsoft.com/office/officeart/2005/8/layout/hList7"/>
    <dgm:cxn modelId="{D3BAC0EB-1BA1-4FCB-9F11-16557961F667}" type="presParOf" srcId="{59C11D42-F557-47C7-901C-6F220E72FE80}" destId="{0E634460-C527-4D43-842C-FB14D30D96E1}" srcOrd="3" destOrd="0" presId="urn:microsoft.com/office/officeart/2005/8/layout/hList7"/>
    <dgm:cxn modelId="{D2B2B09D-E3DD-4CB0-AF92-697FE2788FE4}" type="presParOf" srcId="{31D44BCC-89F1-47BC-BADB-7FAFEB5170CD}" destId="{CCA9D059-8D23-44F0-A364-A14AC2A72A5C}" srcOrd="7" destOrd="0" presId="urn:microsoft.com/office/officeart/2005/8/layout/hList7"/>
    <dgm:cxn modelId="{47D7A6C5-75D9-46D7-993B-1B6146D21219}" type="presParOf" srcId="{31D44BCC-89F1-47BC-BADB-7FAFEB5170CD}" destId="{5201469E-07E2-48B8-9E67-E81A1C0DDC27}" srcOrd="8" destOrd="0" presId="urn:microsoft.com/office/officeart/2005/8/layout/hList7"/>
    <dgm:cxn modelId="{ECFEAAC8-774D-4EF5-A8DD-A0E7B8B23948}" type="presParOf" srcId="{5201469E-07E2-48B8-9E67-E81A1C0DDC27}" destId="{FF32EBED-8C93-468B-A7B7-39E7C996784D}" srcOrd="0" destOrd="0" presId="urn:microsoft.com/office/officeart/2005/8/layout/hList7"/>
    <dgm:cxn modelId="{B948B4DB-E78A-4E63-9FDE-F3E5E700A0C5}" type="presParOf" srcId="{5201469E-07E2-48B8-9E67-E81A1C0DDC27}" destId="{79F277A9-81F4-4CEA-8C63-D0F0BCCD118B}" srcOrd="1" destOrd="0" presId="urn:microsoft.com/office/officeart/2005/8/layout/hList7"/>
    <dgm:cxn modelId="{1E19DBDB-AE5D-4A2C-AF09-28A03EDC3B22}" type="presParOf" srcId="{5201469E-07E2-48B8-9E67-E81A1C0DDC27}" destId="{216CEF95-FE66-47F9-A065-506ADB77EDB6}" srcOrd="2" destOrd="0" presId="urn:microsoft.com/office/officeart/2005/8/layout/hList7"/>
    <dgm:cxn modelId="{74BB136C-CC82-43C9-BAD3-7BAFE5A401F9}" type="presParOf" srcId="{5201469E-07E2-48B8-9E67-E81A1C0DDC27}" destId="{3A89D12A-B14A-4A5F-A6DD-ACB2B9268B6D}" srcOrd="3" destOrd="0" presId="urn:microsoft.com/office/officeart/2005/8/layout/hList7"/>
    <dgm:cxn modelId="{47DD68BA-3B79-47D7-BCF8-3230A01892E2}" type="presParOf" srcId="{31D44BCC-89F1-47BC-BADB-7FAFEB5170CD}" destId="{0D93A825-9670-4F7D-B0BC-4AE7B6BFC9C4}" srcOrd="9" destOrd="0" presId="urn:microsoft.com/office/officeart/2005/8/layout/hList7"/>
    <dgm:cxn modelId="{87C21710-D476-432C-8F5E-008F7DAAD779}" type="presParOf" srcId="{31D44BCC-89F1-47BC-BADB-7FAFEB5170CD}" destId="{EC7C03E3-8152-4192-A8FE-169697413D31}" srcOrd="10" destOrd="0" presId="urn:microsoft.com/office/officeart/2005/8/layout/hList7"/>
    <dgm:cxn modelId="{35929ED7-E870-4E88-86CB-BBB7244D15AC}" type="presParOf" srcId="{EC7C03E3-8152-4192-A8FE-169697413D31}" destId="{3134437A-2DEA-4FB8-A1A4-462865776501}" srcOrd="0" destOrd="0" presId="urn:microsoft.com/office/officeart/2005/8/layout/hList7"/>
    <dgm:cxn modelId="{7A32B81C-2EDC-4ACA-BDF9-1DF93CD062A3}" type="presParOf" srcId="{EC7C03E3-8152-4192-A8FE-169697413D31}" destId="{59276866-A337-4E21-96ED-F415DE14696C}" srcOrd="1" destOrd="0" presId="urn:microsoft.com/office/officeart/2005/8/layout/hList7"/>
    <dgm:cxn modelId="{4484851F-1CD1-4519-90FB-4C5A78233A49}" type="presParOf" srcId="{EC7C03E3-8152-4192-A8FE-169697413D31}" destId="{5E8619FC-176E-4B5E-975C-2C94A1AB19A0}" srcOrd="2" destOrd="0" presId="urn:microsoft.com/office/officeart/2005/8/layout/hList7"/>
    <dgm:cxn modelId="{77579605-A9DE-4619-A52E-01877206EC62}" type="presParOf" srcId="{EC7C03E3-8152-4192-A8FE-169697413D31}" destId="{EA219C70-EB6A-4099-B4B8-B64D4AC440F1}" srcOrd="3" destOrd="0" presId="urn:microsoft.com/office/officeart/2005/8/layout/hList7"/>
    <dgm:cxn modelId="{31E15E2C-CE0E-4D32-92EF-EEC3E8832F50}" type="presParOf" srcId="{31D44BCC-89F1-47BC-BADB-7FAFEB5170CD}" destId="{1FBD0A02-09CD-4C7A-856E-9797F31E3546}" srcOrd="11" destOrd="0" presId="urn:microsoft.com/office/officeart/2005/8/layout/hList7"/>
    <dgm:cxn modelId="{29A3B13B-CD9A-46AD-BA29-CE636908A110}" type="presParOf" srcId="{31D44BCC-89F1-47BC-BADB-7FAFEB5170CD}" destId="{045307A5-5E74-4B0E-9CF9-363854D5D66D}" srcOrd="12" destOrd="0" presId="urn:microsoft.com/office/officeart/2005/8/layout/hList7"/>
    <dgm:cxn modelId="{62EDB64A-50B8-4874-B505-39EC1F94AC5B}" type="presParOf" srcId="{045307A5-5E74-4B0E-9CF9-363854D5D66D}" destId="{74A35226-111D-4CF8-B4EF-F56453D5EB20}" srcOrd="0" destOrd="0" presId="urn:microsoft.com/office/officeart/2005/8/layout/hList7"/>
    <dgm:cxn modelId="{FC3C4430-AEBA-44E5-8147-DBED3B57E864}" type="presParOf" srcId="{045307A5-5E74-4B0E-9CF9-363854D5D66D}" destId="{D89ABCE4-55D1-4F30-BE5E-248085A505C8}" srcOrd="1" destOrd="0" presId="urn:microsoft.com/office/officeart/2005/8/layout/hList7"/>
    <dgm:cxn modelId="{1C4ACF39-9ADF-4C5A-8248-CCC59DA642F2}" type="presParOf" srcId="{045307A5-5E74-4B0E-9CF9-363854D5D66D}" destId="{91D67674-C283-4615-860D-524EDCFE3E77}" srcOrd="2" destOrd="0" presId="urn:microsoft.com/office/officeart/2005/8/layout/hList7"/>
    <dgm:cxn modelId="{DA6BC14C-F4F5-4895-B720-D75A13C5E3A2}" type="presParOf" srcId="{045307A5-5E74-4B0E-9CF9-363854D5D66D}" destId="{B85EAC3A-0324-4E17-9475-35A11FD719DF}" srcOrd="3" destOrd="0" presId="urn:microsoft.com/office/officeart/2005/8/layout/hList7"/>
    <dgm:cxn modelId="{81B6071B-8E3D-46AB-8A9C-F8795BD5B3A1}" type="presParOf" srcId="{31D44BCC-89F1-47BC-BADB-7FAFEB5170CD}" destId="{058C8CC4-0B32-4362-9872-E5869D17C13B}" srcOrd="13" destOrd="0" presId="urn:microsoft.com/office/officeart/2005/8/layout/hList7"/>
    <dgm:cxn modelId="{AFFCCECC-A5FD-4FBA-BAEC-56DD4AA993C6}" type="presParOf" srcId="{31D44BCC-89F1-47BC-BADB-7FAFEB5170CD}" destId="{D7251862-2F79-47B2-BC81-A7638E2E0EC0}" srcOrd="14" destOrd="0" presId="urn:microsoft.com/office/officeart/2005/8/layout/hList7"/>
    <dgm:cxn modelId="{0A8E1A45-4545-4A94-9E64-E29AB1025080}" type="presParOf" srcId="{D7251862-2F79-47B2-BC81-A7638E2E0EC0}" destId="{E219FF5F-AC8A-4F9F-ADE1-775D44D29F63}" srcOrd="0" destOrd="0" presId="urn:microsoft.com/office/officeart/2005/8/layout/hList7"/>
    <dgm:cxn modelId="{C361E73B-44BA-47CC-82D9-20DC21247698}" type="presParOf" srcId="{D7251862-2F79-47B2-BC81-A7638E2E0EC0}" destId="{E4F43E70-0392-42F4-A23F-A8BEE48C88B7}" srcOrd="1" destOrd="0" presId="urn:microsoft.com/office/officeart/2005/8/layout/hList7"/>
    <dgm:cxn modelId="{CE331865-A40A-4FA8-BE0B-C615E24BDEE9}" type="presParOf" srcId="{D7251862-2F79-47B2-BC81-A7638E2E0EC0}" destId="{501C7F48-A46F-4946-BBB1-7B220A660F45}" srcOrd="2" destOrd="0" presId="urn:microsoft.com/office/officeart/2005/8/layout/hList7"/>
    <dgm:cxn modelId="{3B79F958-7AAA-46AE-B0BB-A80A41B7EBA7}" type="presParOf" srcId="{D7251862-2F79-47B2-BC81-A7638E2E0EC0}" destId="{7B06DF9A-C6EB-4458-BF98-AAA795920C5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4DC12-42BC-4968-AF05-FA14E69B9D8B}">
      <dsp:nvSpPr>
        <dsp:cNvPr id="0" name=""/>
        <dsp:cNvSpPr/>
      </dsp:nvSpPr>
      <dsp:spPr>
        <a:xfrm>
          <a:off x="0" y="349600"/>
          <a:ext cx="591420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B4A8E-DC1B-42F4-AFC3-BD6CF5E3AFEB}">
      <dsp:nvSpPr>
        <dsp:cNvPr id="0" name=""/>
        <dsp:cNvSpPr/>
      </dsp:nvSpPr>
      <dsp:spPr>
        <a:xfrm>
          <a:off x="295710" y="69160"/>
          <a:ext cx="4139946" cy="5608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Spiritual Thought</a:t>
          </a:r>
        </a:p>
      </dsp:txBody>
      <dsp:txXfrm>
        <a:off x="323090" y="96540"/>
        <a:ext cx="4085186" cy="506120"/>
      </dsp:txXfrm>
    </dsp:sp>
    <dsp:sp modelId="{7F9AC8BD-E8F2-4DB6-B85D-DC5C99EAE5E9}">
      <dsp:nvSpPr>
        <dsp:cNvPr id="0" name=""/>
        <dsp:cNvSpPr/>
      </dsp:nvSpPr>
      <dsp:spPr>
        <a:xfrm>
          <a:off x="0" y="1211441"/>
          <a:ext cx="591420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70FA2-8334-4994-A098-ACBE357FC099}">
      <dsp:nvSpPr>
        <dsp:cNvPr id="0" name=""/>
        <dsp:cNvSpPr/>
      </dsp:nvSpPr>
      <dsp:spPr>
        <a:xfrm>
          <a:off x="295710" y="931000"/>
          <a:ext cx="4139946" cy="5608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Announcements</a:t>
          </a:r>
        </a:p>
      </dsp:txBody>
      <dsp:txXfrm>
        <a:off x="323090" y="958380"/>
        <a:ext cx="4085186" cy="506120"/>
      </dsp:txXfrm>
    </dsp:sp>
    <dsp:sp modelId="{FF7FF1A8-42B4-4B9D-8395-BF48C2C9002F}">
      <dsp:nvSpPr>
        <dsp:cNvPr id="0" name=""/>
        <dsp:cNvSpPr/>
      </dsp:nvSpPr>
      <dsp:spPr>
        <a:xfrm>
          <a:off x="0" y="2073281"/>
          <a:ext cx="5914209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008" tIns="395732" rIns="45900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Review assignments and due dates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Initial the roll</a:t>
          </a:r>
        </a:p>
      </dsp:txBody>
      <dsp:txXfrm>
        <a:off x="0" y="2073281"/>
        <a:ext cx="5914209" cy="1077300"/>
      </dsp:txXfrm>
    </dsp:sp>
    <dsp:sp modelId="{23157C6E-4A51-48A3-B8BF-597EF6CE1C41}">
      <dsp:nvSpPr>
        <dsp:cNvPr id="0" name=""/>
        <dsp:cNvSpPr/>
      </dsp:nvSpPr>
      <dsp:spPr>
        <a:xfrm>
          <a:off x="295710" y="1792841"/>
          <a:ext cx="4139946" cy="5608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Assignments</a:t>
          </a:r>
        </a:p>
      </dsp:txBody>
      <dsp:txXfrm>
        <a:off x="323090" y="1820221"/>
        <a:ext cx="4085186" cy="506120"/>
      </dsp:txXfrm>
    </dsp:sp>
    <dsp:sp modelId="{18C0179B-A4BE-410D-92B4-D3A950E10E56}">
      <dsp:nvSpPr>
        <dsp:cNvPr id="0" name=""/>
        <dsp:cNvSpPr/>
      </dsp:nvSpPr>
      <dsp:spPr>
        <a:xfrm>
          <a:off x="0" y="3543719"/>
          <a:ext cx="5914209" cy="1645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008" tIns="395732" rIns="45900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Overview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Emotional Self-Control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Motivation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Time Management</a:t>
          </a:r>
        </a:p>
      </dsp:txBody>
      <dsp:txXfrm>
        <a:off x="0" y="3543719"/>
        <a:ext cx="5914209" cy="1645875"/>
      </dsp:txXfrm>
    </dsp:sp>
    <dsp:sp modelId="{BE7291FB-3F6E-4407-996B-2CE6A52FE0A6}">
      <dsp:nvSpPr>
        <dsp:cNvPr id="0" name=""/>
        <dsp:cNvSpPr/>
      </dsp:nvSpPr>
      <dsp:spPr>
        <a:xfrm>
          <a:off x="295710" y="3253181"/>
          <a:ext cx="4139946" cy="5608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Self-Management</a:t>
          </a:r>
        </a:p>
      </dsp:txBody>
      <dsp:txXfrm>
        <a:off x="323090" y="3280561"/>
        <a:ext cx="4085186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64B72-0ADE-400D-B1F7-B80829F1E455}">
      <dsp:nvSpPr>
        <dsp:cNvPr id="0" name=""/>
        <dsp:cNvSpPr/>
      </dsp:nvSpPr>
      <dsp:spPr>
        <a:xfrm>
          <a:off x="11057" y="248259"/>
          <a:ext cx="2430739" cy="729221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39" tIns="90039" rIns="90039" bIns="9003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CSE Volunteer Tutor Lab</a:t>
          </a:r>
        </a:p>
      </dsp:txBody>
      <dsp:txXfrm>
        <a:off x="229823" y="248259"/>
        <a:ext cx="1993207" cy="729221"/>
      </dsp:txXfrm>
    </dsp:sp>
    <dsp:sp modelId="{05F2D261-B8D5-43DD-8892-9CDD372381F6}">
      <dsp:nvSpPr>
        <dsp:cNvPr id="0" name=""/>
        <dsp:cNvSpPr/>
      </dsp:nvSpPr>
      <dsp:spPr>
        <a:xfrm>
          <a:off x="11057" y="977481"/>
          <a:ext cx="2211973" cy="164914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95" tIns="174795" rIns="174795" bIns="34959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Tuesday, Thursday, Friday 3:30-6:30, STC375/385/394/384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in for help with ANYTHING</a:t>
          </a:r>
        </a:p>
      </dsp:txBody>
      <dsp:txXfrm>
        <a:off x="11057" y="977481"/>
        <a:ext cx="2211973" cy="1649141"/>
      </dsp:txXfrm>
    </dsp:sp>
    <dsp:sp modelId="{49492F76-51FA-4797-A439-5B6EDF0C4DF9}">
      <dsp:nvSpPr>
        <dsp:cNvPr id="0" name=""/>
        <dsp:cNvSpPr/>
      </dsp:nvSpPr>
      <dsp:spPr>
        <a:xfrm>
          <a:off x="2393838" y="248259"/>
          <a:ext cx="2430739" cy="729221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39" tIns="90039" rIns="90039" bIns="9003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Computing Society</a:t>
          </a:r>
        </a:p>
      </dsp:txBody>
      <dsp:txXfrm>
        <a:off x="2612604" y="248259"/>
        <a:ext cx="1993207" cy="729221"/>
      </dsp:txXfrm>
    </dsp:sp>
    <dsp:sp modelId="{D3DC79D6-5E14-42A2-B0CB-967C07E45E96}">
      <dsp:nvSpPr>
        <dsp:cNvPr id="0" name=""/>
        <dsp:cNvSpPr/>
      </dsp:nvSpPr>
      <dsp:spPr>
        <a:xfrm>
          <a:off x="2393838" y="977481"/>
          <a:ext cx="2211973" cy="164914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95" tIns="174795" rIns="174795" bIns="3495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Wednesday 5:00-5:30, STC375/385/394/384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Faculty Experience Expo</a:t>
          </a:r>
        </a:p>
      </dsp:txBody>
      <dsp:txXfrm>
        <a:off x="2393838" y="977481"/>
        <a:ext cx="2211973" cy="1649141"/>
      </dsp:txXfrm>
    </dsp:sp>
    <dsp:sp modelId="{36C6554E-D637-44B2-832E-894BCEEFCF76}">
      <dsp:nvSpPr>
        <dsp:cNvPr id="0" name=""/>
        <dsp:cNvSpPr/>
      </dsp:nvSpPr>
      <dsp:spPr>
        <a:xfrm>
          <a:off x="4776618" y="248259"/>
          <a:ext cx="2430739" cy="729221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39" tIns="90039" rIns="90039" bIns="9003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IEEE Resume Workshop</a:t>
          </a:r>
        </a:p>
      </dsp:txBody>
      <dsp:txXfrm>
        <a:off x="4995384" y="248259"/>
        <a:ext cx="1993207" cy="729221"/>
      </dsp:txXfrm>
    </dsp:sp>
    <dsp:sp modelId="{BDE6BA0A-B21D-47EE-A4BA-A94DAAABCC81}">
      <dsp:nvSpPr>
        <dsp:cNvPr id="0" name=""/>
        <dsp:cNvSpPr/>
      </dsp:nvSpPr>
      <dsp:spPr>
        <a:xfrm>
          <a:off x="4776618" y="977481"/>
          <a:ext cx="2211973" cy="164914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95" tIns="174795" rIns="174795" bIns="3495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Tuesday 5:30-6:30</a:t>
          </a:r>
        </a:p>
      </dsp:txBody>
      <dsp:txXfrm>
        <a:off x="4776618" y="977481"/>
        <a:ext cx="2211973" cy="1649141"/>
      </dsp:txXfrm>
    </dsp:sp>
    <dsp:sp modelId="{9D7EC584-BEEC-4981-A587-324A77B76F93}">
      <dsp:nvSpPr>
        <dsp:cNvPr id="0" name=""/>
        <dsp:cNvSpPr/>
      </dsp:nvSpPr>
      <dsp:spPr>
        <a:xfrm>
          <a:off x="7159399" y="248259"/>
          <a:ext cx="2430739" cy="729221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39" tIns="90039" rIns="90039" bIns="9003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SWE Technical Interview Workshop</a:t>
          </a:r>
        </a:p>
      </dsp:txBody>
      <dsp:txXfrm>
        <a:off x="7378165" y="248259"/>
        <a:ext cx="1993207" cy="729221"/>
      </dsp:txXfrm>
    </dsp:sp>
    <dsp:sp modelId="{8A94D22A-A9E3-4F7C-ACD2-CF0A96AC4DB5}">
      <dsp:nvSpPr>
        <dsp:cNvPr id="0" name=""/>
        <dsp:cNvSpPr/>
      </dsp:nvSpPr>
      <dsp:spPr>
        <a:xfrm>
          <a:off x="7159399" y="977481"/>
          <a:ext cx="2211973" cy="164914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95" tIns="174795" rIns="174795" bIns="3495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Wednesday 5:30-6:30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STC 341</a:t>
          </a:r>
        </a:p>
      </dsp:txBody>
      <dsp:txXfrm>
        <a:off x="7159399" y="977481"/>
        <a:ext cx="2211973" cy="16491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15BFB-E173-4C12-A9CD-015651FB8C00}">
      <dsp:nvSpPr>
        <dsp:cNvPr id="0" name=""/>
        <dsp:cNvSpPr/>
      </dsp:nvSpPr>
      <dsp:spPr>
        <a:xfrm>
          <a:off x="3885" y="0"/>
          <a:ext cx="1168504" cy="3318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Money</a:t>
          </a:r>
        </a:p>
      </dsp:txBody>
      <dsp:txXfrm>
        <a:off x="3885" y="1327574"/>
        <a:ext cx="1168504" cy="1327574"/>
      </dsp:txXfrm>
    </dsp:sp>
    <dsp:sp modelId="{BC9C3D7E-30A9-4F84-B099-D35537BACCD8}">
      <dsp:nvSpPr>
        <dsp:cNvPr id="0" name=""/>
        <dsp:cNvSpPr/>
      </dsp:nvSpPr>
      <dsp:spPr>
        <a:xfrm>
          <a:off x="38940" y="199136"/>
          <a:ext cx="1098394" cy="110520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6CA21-1498-4081-9AF1-A051C99C409B}">
      <dsp:nvSpPr>
        <dsp:cNvPr id="0" name=""/>
        <dsp:cNvSpPr/>
      </dsp:nvSpPr>
      <dsp:spPr>
        <a:xfrm>
          <a:off x="1207445" y="0"/>
          <a:ext cx="1168504" cy="3318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Personal Interest</a:t>
          </a:r>
        </a:p>
      </dsp:txBody>
      <dsp:txXfrm>
        <a:off x="1207445" y="1327574"/>
        <a:ext cx="1168504" cy="1327574"/>
      </dsp:txXfrm>
    </dsp:sp>
    <dsp:sp modelId="{6F57B300-6218-4689-B87D-7FFA9E76891E}">
      <dsp:nvSpPr>
        <dsp:cNvPr id="0" name=""/>
        <dsp:cNvSpPr/>
      </dsp:nvSpPr>
      <dsp:spPr>
        <a:xfrm>
          <a:off x="1242500" y="199136"/>
          <a:ext cx="1098394" cy="110520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06CB3-F36D-4472-B8D9-8E4DDC615687}">
      <dsp:nvSpPr>
        <dsp:cNvPr id="0" name=""/>
        <dsp:cNvSpPr/>
      </dsp:nvSpPr>
      <dsp:spPr>
        <a:xfrm>
          <a:off x="2411005" y="0"/>
          <a:ext cx="1168504" cy="3318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Satisfaction of Mastery</a:t>
          </a:r>
        </a:p>
      </dsp:txBody>
      <dsp:txXfrm>
        <a:off x="2411005" y="1327574"/>
        <a:ext cx="1168504" cy="1327574"/>
      </dsp:txXfrm>
    </dsp:sp>
    <dsp:sp modelId="{4B0B57E6-3BB9-4994-BE18-C139B4BE2127}">
      <dsp:nvSpPr>
        <dsp:cNvPr id="0" name=""/>
        <dsp:cNvSpPr/>
      </dsp:nvSpPr>
      <dsp:spPr>
        <a:xfrm>
          <a:off x="2446060" y="199136"/>
          <a:ext cx="1098394" cy="110520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AC8D5-8FFC-4144-B8BC-A3E928F30928}">
      <dsp:nvSpPr>
        <dsp:cNvPr id="0" name=""/>
        <dsp:cNvSpPr/>
      </dsp:nvSpPr>
      <dsp:spPr>
        <a:xfrm>
          <a:off x="3614565" y="0"/>
          <a:ext cx="1168504" cy="3318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Awards and Recognition</a:t>
          </a:r>
        </a:p>
      </dsp:txBody>
      <dsp:txXfrm>
        <a:off x="3614565" y="1327574"/>
        <a:ext cx="1168504" cy="1327574"/>
      </dsp:txXfrm>
    </dsp:sp>
    <dsp:sp modelId="{0E634460-C527-4D43-842C-FB14D30D96E1}">
      <dsp:nvSpPr>
        <dsp:cNvPr id="0" name=""/>
        <dsp:cNvSpPr/>
      </dsp:nvSpPr>
      <dsp:spPr>
        <a:xfrm>
          <a:off x="3649620" y="199136"/>
          <a:ext cx="1098394" cy="110520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2EBED-8C93-468B-A7B7-39E7C996784D}">
      <dsp:nvSpPr>
        <dsp:cNvPr id="0" name=""/>
        <dsp:cNvSpPr/>
      </dsp:nvSpPr>
      <dsp:spPr>
        <a:xfrm>
          <a:off x="4818125" y="0"/>
          <a:ext cx="1168504" cy="3318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Competition</a:t>
          </a:r>
        </a:p>
      </dsp:txBody>
      <dsp:txXfrm>
        <a:off x="4818125" y="1327574"/>
        <a:ext cx="1168504" cy="1327574"/>
      </dsp:txXfrm>
    </dsp:sp>
    <dsp:sp modelId="{3A89D12A-B14A-4A5F-A6DD-ACB2B9268B6D}">
      <dsp:nvSpPr>
        <dsp:cNvPr id="0" name=""/>
        <dsp:cNvSpPr/>
      </dsp:nvSpPr>
      <dsp:spPr>
        <a:xfrm>
          <a:off x="4853180" y="199136"/>
          <a:ext cx="1098394" cy="110520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4437A-2DEA-4FB8-A1A4-462865776501}">
      <dsp:nvSpPr>
        <dsp:cNvPr id="0" name=""/>
        <dsp:cNvSpPr/>
      </dsp:nvSpPr>
      <dsp:spPr>
        <a:xfrm>
          <a:off x="6021685" y="0"/>
          <a:ext cx="1168504" cy="3318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Curiosity</a:t>
          </a:r>
        </a:p>
      </dsp:txBody>
      <dsp:txXfrm>
        <a:off x="6021685" y="1327574"/>
        <a:ext cx="1168504" cy="1327574"/>
      </dsp:txXfrm>
    </dsp:sp>
    <dsp:sp modelId="{EA219C70-EB6A-4099-B4B8-B64D4AC440F1}">
      <dsp:nvSpPr>
        <dsp:cNvPr id="0" name=""/>
        <dsp:cNvSpPr/>
      </dsp:nvSpPr>
      <dsp:spPr>
        <a:xfrm>
          <a:off x="6056740" y="199136"/>
          <a:ext cx="1098394" cy="110520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35226-111D-4CF8-B4EF-F56453D5EB20}">
      <dsp:nvSpPr>
        <dsp:cNvPr id="0" name=""/>
        <dsp:cNvSpPr/>
      </dsp:nvSpPr>
      <dsp:spPr>
        <a:xfrm>
          <a:off x="7225245" y="0"/>
          <a:ext cx="1168504" cy="3318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Autonomy</a:t>
          </a:r>
        </a:p>
      </dsp:txBody>
      <dsp:txXfrm>
        <a:off x="7225245" y="1327574"/>
        <a:ext cx="1168504" cy="1327574"/>
      </dsp:txXfrm>
    </dsp:sp>
    <dsp:sp modelId="{B85EAC3A-0324-4E17-9475-35A11FD719DF}">
      <dsp:nvSpPr>
        <dsp:cNvPr id="0" name=""/>
        <dsp:cNvSpPr/>
      </dsp:nvSpPr>
      <dsp:spPr>
        <a:xfrm>
          <a:off x="7260300" y="199136"/>
          <a:ext cx="1098394" cy="110520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9FF5F-AC8A-4F9F-ADE1-775D44D29F63}">
      <dsp:nvSpPr>
        <dsp:cNvPr id="0" name=""/>
        <dsp:cNvSpPr/>
      </dsp:nvSpPr>
      <dsp:spPr>
        <a:xfrm>
          <a:off x="8428805" y="0"/>
          <a:ext cx="1168504" cy="3318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Grades</a:t>
          </a:r>
        </a:p>
      </dsp:txBody>
      <dsp:txXfrm>
        <a:off x="8428805" y="1327574"/>
        <a:ext cx="1168504" cy="1327574"/>
      </dsp:txXfrm>
    </dsp:sp>
    <dsp:sp modelId="{7B06DF9A-C6EB-4458-BF98-AAA795920C5F}">
      <dsp:nvSpPr>
        <dsp:cNvPr id="0" name=""/>
        <dsp:cNvSpPr/>
      </dsp:nvSpPr>
      <dsp:spPr>
        <a:xfrm>
          <a:off x="8463860" y="199136"/>
          <a:ext cx="1098394" cy="1105205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82D48-D7A3-4BE1-94F3-DDBD9F30DD04}">
      <dsp:nvSpPr>
        <dsp:cNvPr id="0" name=""/>
        <dsp:cNvSpPr/>
      </dsp:nvSpPr>
      <dsp:spPr>
        <a:xfrm>
          <a:off x="384047" y="2655148"/>
          <a:ext cx="8833100" cy="49784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A8646-5744-40CA-A0ED-8C5CFFFC841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33BCD-40C0-461B-BCDC-031BDFD1A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0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32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7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87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564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30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460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865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20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14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2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61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28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8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9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335632-6BCA-42AC-9120-40BE4775538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0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23WfmDgQMc?start=418&amp;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1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wpixel.com/image/504013/premium-psd-asian-blank-board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msforum.com/discuss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hyperlink" Target="https://creativecommons.org/licenses/by-nc-sa/3.0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target-goal-success-dart-board-1955257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uperuser.com/questions/1060743/timesheet-calculation-for-employees-on-public-holidays-in-exce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view-image.php?image=212590&amp;picture=road-to-distance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3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five-people-having-conversation-1181738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texas-mccombs/what-gym-memberships-can-teach-us-about-self-control-90b9f1449097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D321-CEFB-2F14-91B2-B8D3996E8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895424"/>
            <a:ext cx="6815669" cy="1515533"/>
          </a:xfrm>
        </p:spPr>
        <p:txBody>
          <a:bodyPr/>
          <a:lstStyle/>
          <a:p>
            <a:r>
              <a:rPr lang="en-US" dirty="0"/>
              <a:t>CSE 170</a:t>
            </a:r>
            <a:br>
              <a:rPr lang="en-US" dirty="0"/>
            </a:br>
            <a:r>
              <a:rPr lang="en-US" dirty="0"/>
              <a:t>Technical Teamwork</a:t>
            </a:r>
            <a:br>
              <a:rPr lang="en-US" dirty="0"/>
            </a:br>
            <a:r>
              <a:rPr lang="en-US" dirty="0"/>
              <a:t>Fall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803A9-DE20-5ADF-6186-A4BA2AF3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487159"/>
            <a:ext cx="6815669" cy="491240"/>
          </a:xfrm>
        </p:spPr>
        <p:txBody>
          <a:bodyPr/>
          <a:lstStyle/>
          <a:p>
            <a:r>
              <a:rPr lang="en-US" dirty="0"/>
              <a:t>Making you awesome – so you can be a better teammate.</a:t>
            </a:r>
          </a:p>
        </p:txBody>
      </p:sp>
    </p:spTree>
    <p:extLst>
      <p:ext uri="{BB962C8B-B14F-4D97-AF65-F5344CB8AC3E}">
        <p14:creationId xmlns:p14="http://schemas.microsoft.com/office/powerpoint/2010/main" val="2574966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E943-7CF9-4ADB-AD28-E9622DDD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Stimulus Gap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3FED-3C22-D374-59FE-0CD13BA7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668C778-7C06-473C-AEEC-EEA638544F6E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19E5AB-A898-B2B4-6662-9576A011F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248" y="2587620"/>
            <a:ext cx="6765504" cy="34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6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C072-4518-7177-529C-18898A11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Regulation</a:t>
            </a:r>
          </a:p>
        </p:txBody>
      </p:sp>
      <p:pic>
        <p:nvPicPr>
          <p:cNvPr id="7" name="Online Media 6" title="Daniel Tiger's Neighborhood FULL EPISODE | Daniel Gets Mad / Katerina Gets Mad | PBS KIDS">
            <a:hlinkClick r:id="" action="ppaction://media"/>
            <a:extLst>
              <a:ext uri="{FF2B5EF4-FFF2-40B4-BE49-F238E27FC236}">
                <a16:creationId xmlns:a16="http://schemas.microsoft.com/office/drawing/2014/main" id="{A63EA896-4349-9E22-014B-7061B2BAA22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60713" y="2557463"/>
            <a:ext cx="587216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6393-7730-4535-B788-A141D184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 dirty="0"/>
              <a:t>Impulse Control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97D4-7A92-EE50-E893-6E0DA5868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 something happens that might provoke an automatic reaction, train yourself to wait 4 Seconds:</a:t>
            </a:r>
          </a:p>
          <a:p>
            <a:pPr marL="16002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Count to four  – 1, 2, 3, and 4 – then decide how to proceed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Doing this engages your “prefrontal cortex”, or the decision-making center of your brain.</a:t>
            </a:r>
          </a:p>
          <a:p>
            <a:pPr marL="16002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Otherwise, your response is more automatic, and may not be best.</a:t>
            </a:r>
          </a:p>
          <a:p>
            <a:pPr marL="16002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 might find yourself cleaning up the mess later!</a:t>
            </a:r>
          </a:p>
        </p:txBody>
      </p:sp>
      <p:pic>
        <p:nvPicPr>
          <p:cNvPr id="7" name="Picture 6" descr="A hand with fingers spread out&#10;&#10;Description automatically generated">
            <a:extLst>
              <a:ext uri="{FF2B5EF4-FFF2-40B4-BE49-F238E27FC236}">
                <a16:creationId xmlns:a16="http://schemas.microsoft.com/office/drawing/2014/main" id="{7F1610B0-423B-20B3-98E1-DBF65EFDD3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845" r="-1" b="25653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57DC0-35DC-5F67-C4D8-1F5E125B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668C778-7C06-473C-AEEC-EEA638544F6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7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8E1F3D-999C-9810-C83C-48D2AEEED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262626"/>
                </a:solidFill>
              </a:rPr>
              <a:t>Group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333D-FD14-5206-2F06-00AB1ECE6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528" y="4076944"/>
            <a:ext cx="4094017" cy="16796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In your group, identify one of your “triggers” where you might need to learn to count to 4.</a:t>
            </a:r>
          </a:p>
        </p:txBody>
      </p:sp>
      <p:pic>
        <p:nvPicPr>
          <p:cNvPr id="7" name="Picture 6" descr="A red bubble with white text&#10;&#10;Description automatically generated">
            <a:extLst>
              <a:ext uri="{FF2B5EF4-FFF2-40B4-BE49-F238E27FC236}">
                <a16:creationId xmlns:a16="http://schemas.microsoft.com/office/drawing/2014/main" id="{5CF0A536-4550-9B47-FCC5-7437DD3F7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706533" y="982131"/>
            <a:ext cx="4893735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5BC66-BE52-435D-8EB6-4DE526BA7630}"/>
              </a:ext>
            </a:extLst>
          </p:cNvPr>
          <p:cNvSpPr txBox="1"/>
          <p:nvPr/>
        </p:nvSpPr>
        <p:spPr>
          <a:xfrm>
            <a:off x="8107278" y="5675811"/>
            <a:ext cx="249299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8" tooltip="https://www.limsforum.com/discus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3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1176-B4B0-FF18-E1DE-22B16256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Adaptability -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9D24A-A520-9FC7-9442-7499DA9A6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Intrinsic Motivation</a:t>
            </a:r>
          </a:p>
          <a:p>
            <a:pPr lvl="1"/>
            <a:r>
              <a:rPr lang="en-US" dirty="0"/>
              <a:t>Motivation through your own desire to improve.</a:t>
            </a:r>
          </a:p>
          <a:p>
            <a:r>
              <a:rPr lang="en-US" dirty="0"/>
              <a:t>Extrinsic Motivation</a:t>
            </a:r>
          </a:p>
          <a:p>
            <a:pPr lvl="1"/>
            <a:r>
              <a:rPr lang="en-US" dirty="0"/>
              <a:t>Motivation through external forces like rewards or penalties.</a:t>
            </a:r>
          </a:p>
          <a:p>
            <a:r>
              <a:rPr lang="en-US" dirty="0"/>
              <a:t>Which is better?</a:t>
            </a:r>
          </a:p>
        </p:txBody>
      </p:sp>
    </p:spTree>
    <p:extLst>
      <p:ext uri="{BB962C8B-B14F-4D97-AF65-F5344CB8AC3E}">
        <p14:creationId xmlns:p14="http://schemas.microsoft.com/office/powerpoint/2010/main" val="409503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DFC7-6374-57EC-1644-8B17D086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7122558-EC01-F324-F19C-2F85D7EF8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0169343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1655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7B8E-E9DB-629F-4CBA-CE07500D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Improving Intrinsic Self-Motivation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7C8F-3C93-D2B8-614B-C92CC539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721134" cy="3318936"/>
          </a:xfrm>
        </p:spPr>
        <p:txBody>
          <a:bodyPr numCol="1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Set Clear Goals for Yourself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Decide what you want to achieve and take steps in that direction.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Find Opportunities for Improvement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Allow self-refection to inform what you want to work on.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Discover Personal Relevance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Determine why things that you do or don’t do matter.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Celebrate Success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Share your success stories with people around you and celebrate your milestones.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Be Flexible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Recognize that life doesn’t always go according to plan. If what you are doing isn’t working find a new way forward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IN YOUR GROUP: Discuss which of these would work best for you.</a:t>
            </a:r>
          </a:p>
        </p:txBody>
      </p:sp>
      <p:pic>
        <p:nvPicPr>
          <p:cNvPr id="5" name="Picture 4" descr="A dart in the center of a dartboard&#10;&#10;Description automatically generated">
            <a:extLst>
              <a:ext uri="{FF2B5EF4-FFF2-40B4-BE49-F238E27FC236}">
                <a16:creationId xmlns:a16="http://schemas.microsoft.com/office/drawing/2014/main" id="{DA69900B-FDBA-0371-7F5E-F575874B8B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049" r="24082" b="-2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6146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6C6D-5F13-F931-2395-C50DE013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Adaptability - Time Management</a:t>
            </a:r>
          </a:p>
        </p:txBody>
      </p:sp>
      <p:pic>
        <p:nvPicPr>
          <p:cNvPr id="1026" name="Picture 2" descr="Benjamin Franklin quote: Dost thou love life? Then do not squander time,  for...">
            <a:extLst>
              <a:ext uri="{FF2B5EF4-FFF2-40B4-BE49-F238E27FC236}">
                <a16:creationId xmlns:a16="http://schemas.microsoft.com/office/drawing/2014/main" id="{75754610-43F9-C4E6-43BD-7761164004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758" y="2557463"/>
            <a:ext cx="7050484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794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2288-E6FB-3EAB-325D-740A3E7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A579D-A8FC-E5B5-F6F2-1E73ED791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Eisenhower Matrix</a:t>
            </a:r>
          </a:p>
          <a:p>
            <a:r>
              <a:rPr lang="en-US" dirty="0"/>
              <a:t>Pomodoro Method</a:t>
            </a:r>
          </a:p>
          <a:p>
            <a:r>
              <a:rPr lang="en-US" dirty="0"/>
              <a:t>Time Blocking Method</a:t>
            </a:r>
          </a:p>
          <a:p>
            <a:r>
              <a:rPr lang="en-US" dirty="0"/>
              <a:t>Eat The Frog Method</a:t>
            </a:r>
          </a:p>
        </p:txBody>
      </p:sp>
    </p:spTree>
    <p:extLst>
      <p:ext uri="{BB962C8B-B14F-4D97-AF65-F5344CB8AC3E}">
        <p14:creationId xmlns:p14="http://schemas.microsoft.com/office/powerpoint/2010/main" val="277326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7109F-1966-507E-6EDE-85696D29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Eisenhower Matrix</a:t>
            </a:r>
          </a:p>
        </p:txBody>
      </p:sp>
      <p:pic>
        <p:nvPicPr>
          <p:cNvPr id="2050" name="Picture 2" descr="The Eisenhower Matrix: Time and Task Management Made Simple - Luxafor">
            <a:extLst>
              <a:ext uri="{FF2B5EF4-FFF2-40B4-BE49-F238E27FC236}">
                <a16:creationId xmlns:a16="http://schemas.microsoft.com/office/drawing/2014/main" id="{E879FD32-F1EF-D546-09D3-4D659DC223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3" y="2557463"/>
            <a:ext cx="4423833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66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D355-903E-B53F-6A3B-529AD647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Prayer</a:t>
            </a:r>
          </a:p>
        </p:txBody>
      </p:sp>
    </p:spTree>
    <p:extLst>
      <p:ext uri="{BB962C8B-B14F-4D97-AF65-F5344CB8AC3E}">
        <p14:creationId xmlns:p14="http://schemas.microsoft.com/office/powerpoint/2010/main" val="309615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FC91-87B7-ADB3-526A-53B8A9C8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Pomodoro Method</a:t>
            </a:r>
          </a:p>
        </p:txBody>
      </p:sp>
      <p:pic>
        <p:nvPicPr>
          <p:cNvPr id="3074" name="Picture 2" descr="The Pomodoro Technique: You Can Tackle Any Task 25 Minutes at a Time |  HowStuffWorks">
            <a:extLst>
              <a:ext uri="{FF2B5EF4-FFF2-40B4-BE49-F238E27FC236}">
                <a16:creationId xmlns:a16="http://schemas.microsoft.com/office/drawing/2014/main" id="{47B0B534-7D93-C8F3-88FE-C0E6A88909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638214"/>
            <a:ext cx="5608320" cy="315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17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CE52-48FC-9297-DB50-39A9D28B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Blocking Method</a:t>
            </a:r>
          </a:p>
        </p:txBody>
      </p:sp>
      <p:pic>
        <p:nvPicPr>
          <p:cNvPr id="4098" name="Picture 2" descr="Time Blocking: The Ultimate Guide | Clockwise">
            <a:extLst>
              <a:ext uri="{FF2B5EF4-FFF2-40B4-BE49-F238E27FC236}">
                <a16:creationId xmlns:a16="http://schemas.microsoft.com/office/drawing/2014/main" id="{7795ED6E-E8A3-9A16-0BBD-B930F9ADF1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5" y="2557463"/>
            <a:ext cx="6635750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195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rk Twain quote: If it's your job to eat a frog, it's best...">
            <a:extLst>
              <a:ext uri="{FF2B5EF4-FFF2-40B4-BE49-F238E27FC236}">
                <a16:creationId xmlns:a16="http://schemas.microsoft.com/office/drawing/2014/main" id="{809A95DB-B815-E0FC-8B67-CEE43BB27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24000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40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C68C-2F8F-E5F7-F07B-8A4EB081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Eat The Frog Method</a:t>
            </a:r>
          </a:p>
        </p:txBody>
      </p:sp>
      <p:pic>
        <p:nvPicPr>
          <p:cNvPr id="5122" name="Picture 2" descr="Eat The frog With Pomodoro Technique | by Moeizahamd | Medium">
            <a:extLst>
              <a:ext uri="{FF2B5EF4-FFF2-40B4-BE49-F238E27FC236}">
                <a16:creationId xmlns:a16="http://schemas.microsoft.com/office/drawing/2014/main" id="{43075B9F-D466-7D3C-8DAE-CFFC34661F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721" y="2557463"/>
            <a:ext cx="6414558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067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DBD0CE-D1C2-4FEB-5BE2-401DF80A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US" dirty="0"/>
              <a:t>Group 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lock mounted on wall">
            <a:extLst>
              <a:ext uri="{FF2B5EF4-FFF2-40B4-BE49-F238E27FC236}">
                <a16:creationId xmlns:a16="http://schemas.microsoft.com/office/drawing/2014/main" id="{94ADDFF0-0D07-449A-F8CF-C3209E184B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29" b="1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7A2D1-FA50-3BF4-1558-96897D598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US" dirty="0"/>
              <a:t>Which of the time management techniques works has worked for you in the past? </a:t>
            </a:r>
          </a:p>
          <a:p>
            <a:r>
              <a:rPr lang="en-US" dirty="0"/>
              <a:t>Which do you want to try?</a:t>
            </a:r>
          </a:p>
        </p:txBody>
      </p:sp>
    </p:spTree>
    <p:extLst>
      <p:ext uri="{BB962C8B-B14F-4D97-AF65-F5344CB8AC3E}">
        <p14:creationId xmlns:p14="http://schemas.microsoft.com/office/powerpoint/2010/main" val="139442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1785-1C09-D7D2-BAFB-6542EF69A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Activity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16F3E-C40F-ABFF-384F-B017B978D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For the next 2 days keep track of your activities.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How long did you spend?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Was the activity engaging/interesting or boring?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Did the activity give you energy, or sap your energy?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Use the log provided.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Find it in </a:t>
            </a:r>
            <a:r>
              <a:rPr lang="en-US" sz="1600">
                <a:solidFill>
                  <a:srgbClr val="262626"/>
                </a:solidFill>
              </a:rPr>
              <a:t>the U02 Prove: Activity Log </a:t>
            </a:r>
            <a:r>
              <a:rPr lang="en-US" sz="1600" dirty="0">
                <a:solidFill>
                  <a:srgbClr val="262626"/>
                </a:solidFill>
              </a:rPr>
              <a:t>assignment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You can either take a picture of your completed written log, or you can download the log from the assignment and submit an electronic version.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Record your findings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When you submit your completed log, indicate two ways you could improve your use of time.</a:t>
            </a:r>
          </a:p>
        </p:txBody>
      </p:sp>
      <p:pic>
        <p:nvPicPr>
          <p:cNvPr id="5" name="Picture 4" descr="A screenshot of a calendar&#10;&#10;Description automatically generated">
            <a:extLst>
              <a:ext uri="{FF2B5EF4-FFF2-40B4-BE49-F238E27FC236}">
                <a16:creationId xmlns:a16="http://schemas.microsoft.com/office/drawing/2014/main" id="{0AF42493-F840-BE18-AB07-20FE513FF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92282" y="2701180"/>
            <a:ext cx="2125216" cy="285264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CEE9C-60A3-EC9A-DB4C-5CA36771BDA1}"/>
              </a:ext>
            </a:extLst>
          </p:cNvPr>
          <p:cNvSpPr txBox="1"/>
          <p:nvPr/>
        </p:nvSpPr>
        <p:spPr>
          <a:xfrm>
            <a:off x="9854502" y="6657945"/>
            <a:ext cx="23374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superuser.com/questions/1060743/timesheet-calculation-for-employees-on-public-holidays-in-exc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27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5DFF-6A83-39E7-2AEE-022F6383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Log -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C3C930-472F-F981-006D-DCF0D80A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119" y="2557463"/>
            <a:ext cx="7361762" cy="3317875"/>
          </a:xfrm>
        </p:spPr>
      </p:pic>
    </p:spTree>
    <p:extLst>
      <p:ext uri="{BB962C8B-B14F-4D97-AF65-F5344CB8AC3E}">
        <p14:creationId xmlns:p14="http://schemas.microsoft.com/office/powerpoint/2010/main" val="3350048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C788E2-4484-C6CE-3424-B011A91E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770" y="1041401"/>
            <a:ext cx="453852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B2671-B852-D135-D89E-04BC2EAFB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045" y="3657596"/>
            <a:ext cx="4513252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chemeClr val="tx1"/>
                </a:solidFill>
              </a:rPr>
              <a:t>Positive Outlook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chemeClr val="tx1"/>
                </a:solidFill>
              </a:rPr>
              <a:t>Habit Formation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chemeClr val="tx1"/>
                </a:solidFill>
              </a:rPr>
              <a:t>Vision Boards – Goal Setting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ng shot of a road with trees&#10;&#10;Description automatically generated">
            <a:extLst>
              <a:ext uri="{FF2B5EF4-FFF2-40B4-BE49-F238E27FC236}">
                <a16:creationId xmlns:a16="http://schemas.microsoft.com/office/drawing/2014/main" id="{5EF6A15E-EBB3-208B-A368-0346DD924D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150" r="7227" b="-2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51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1A1AD-805F-7F27-EE29-B0166867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Agenda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152F32-7CDC-047D-8687-C6FB9BA5E0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792685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082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4874A1-2839-6424-B80E-B8510EBDE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US" dirty="0"/>
              <a:t>Spiritual Thought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6E61D-8E0D-0232-6CAD-5084C8B292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151" r="3786" b="-2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2C07E-6804-C990-2012-54F25DC89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messages from General Conference were most meaningful to you?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9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4C5E2C-4EF5-3F1C-289A-7B578242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770" y="1041401"/>
            <a:ext cx="453852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E8286-519C-C27B-BC50-70244B10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045" y="3657596"/>
            <a:ext cx="4513252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solidFill>
                  <a:schemeClr val="tx1"/>
                </a:solidFill>
              </a:rPr>
              <a:t>Equality of Distribution of Conversational Turn-Taking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8BFCE79E-35EA-42AC-0DC5-D75119D75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6806" r="7964" b="-2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86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FF1E-F791-185E-3CE4-49A3CE23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Announcements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E2D9F2-FFC8-ABCC-D596-421EBD7B80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694828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170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5592-9FCB-3BD8-0467-679FD6BD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B7706-99F4-79FB-C800-D6A918CE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U02 Prove: Activity Log</a:t>
            </a:r>
          </a:p>
          <a:p>
            <a:pPr lvl="2"/>
            <a:r>
              <a:rPr lang="en-US" dirty="0"/>
              <a:t>Keep track of your daily activities for two days, then report your findings.</a:t>
            </a:r>
          </a:p>
          <a:p>
            <a:pPr lvl="2"/>
            <a:r>
              <a:rPr lang="en-US" dirty="0"/>
              <a:t>Due Saturday </a:t>
            </a:r>
          </a:p>
          <a:p>
            <a:pPr lvl="1"/>
            <a:r>
              <a:rPr lang="en-US" dirty="0"/>
              <a:t>U02 Prove: Vision Board (in class </a:t>
            </a:r>
            <a:r>
              <a:rPr lang="en-US"/>
              <a:t>activity Wednesday)</a:t>
            </a:r>
            <a:endParaRPr lang="en-US" dirty="0"/>
          </a:p>
          <a:p>
            <a:pPr lvl="2"/>
            <a:r>
              <a:rPr lang="en-US" dirty="0"/>
              <a:t>Make a collage of your goals and aspirations and explain how self-management will help you get there.</a:t>
            </a:r>
          </a:p>
          <a:p>
            <a:pPr lvl="2"/>
            <a:r>
              <a:rPr lang="en-US" dirty="0"/>
              <a:t>Due Saturday</a:t>
            </a:r>
          </a:p>
        </p:txBody>
      </p:sp>
    </p:spTree>
    <p:extLst>
      <p:ext uri="{BB962C8B-B14F-4D97-AF65-F5344CB8AC3E}">
        <p14:creationId xmlns:p14="http://schemas.microsoft.com/office/powerpoint/2010/main" val="50552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36" name="Picture 103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030" name="Picture 103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032" name="Straight Connector 103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8" name="Rectangle 104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4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287DF-A51D-F271-CC02-DC5D505E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Emotional Intelligence</a:t>
            </a:r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motional Intelligence Has 12 Elements. Which Do You Need to Work On?">
            <a:extLst>
              <a:ext uri="{FF2B5EF4-FFF2-40B4-BE49-F238E27FC236}">
                <a16:creationId xmlns:a16="http://schemas.microsoft.com/office/drawing/2014/main" id="{2C925EFD-360F-FD2B-6237-184541868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6627" y="609602"/>
            <a:ext cx="5196606" cy="55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81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9236A3-098A-CCA3-DCEA-216DA43D1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Self-Management or Self-Control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lifting a barbell with a clock and a dollar sign&#10;&#10;Description automatically generated">
            <a:extLst>
              <a:ext uri="{FF2B5EF4-FFF2-40B4-BE49-F238E27FC236}">
                <a16:creationId xmlns:a16="http://schemas.microsoft.com/office/drawing/2014/main" id="{0EF905F6-E4F8-9558-3BE5-F799228BE8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2534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19975-484C-B937-A3B2-C3448CEC9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What does it mean to you to have self-control?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31A94-D52A-F0CC-E2E1-B42ED81061B8}"/>
              </a:ext>
            </a:extLst>
          </p:cNvPr>
          <p:cNvSpPr txBox="1"/>
          <p:nvPr/>
        </p:nvSpPr>
        <p:spPr>
          <a:xfrm>
            <a:off x="4164807" y="5068933"/>
            <a:ext cx="25266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s://medium.com/texas-mccombs/what-gym-memberships-can-teach-us-about-self-control-90b9f144909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002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B489F29A718C4D88051B41540A638A" ma:contentTypeVersion="4" ma:contentTypeDescription="Create a new document." ma:contentTypeScope="" ma:versionID="579dc37ee1aa4cd3aabca0e71d8c2012">
  <xsd:schema xmlns:xsd="http://www.w3.org/2001/XMLSchema" xmlns:xs="http://www.w3.org/2001/XMLSchema" xmlns:p="http://schemas.microsoft.com/office/2006/metadata/properties" xmlns:ns2="4f283d96-361e-493a-98cc-9811c45f92ff" targetNamespace="http://schemas.microsoft.com/office/2006/metadata/properties" ma:root="true" ma:fieldsID="32c94487416548a8025d8b11f23711af" ns2:_="">
    <xsd:import namespace="4f283d96-361e-493a-98cc-9811c45f92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283d96-361e-493a-98cc-9811c45f92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834BEC-F807-4D64-A075-0C7859A51A34}"/>
</file>

<file path=customXml/itemProps2.xml><?xml version="1.0" encoding="utf-8"?>
<ds:datastoreItem xmlns:ds="http://schemas.openxmlformats.org/officeDocument/2006/customXml" ds:itemID="{01584D45-2A47-45F4-A890-C7453ECB58E2}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1203</TotalTime>
  <Words>626</Words>
  <Application>Microsoft Office PowerPoint</Application>
  <PresentationFormat>Widescreen</PresentationFormat>
  <Paragraphs>110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Garamond</vt:lpstr>
      <vt:lpstr>Organic</vt:lpstr>
      <vt:lpstr>CSE 170 Technical Teamwork Fall 2024</vt:lpstr>
      <vt:lpstr>Opening Prayer</vt:lpstr>
      <vt:lpstr>Agenda</vt:lpstr>
      <vt:lpstr>Spiritual Thought</vt:lpstr>
      <vt:lpstr>Review</vt:lpstr>
      <vt:lpstr>Announcements</vt:lpstr>
      <vt:lpstr>Assignments</vt:lpstr>
      <vt:lpstr>Emotional Intelligence</vt:lpstr>
      <vt:lpstr>Self-Management or Self-Control</vt:lpstr>
      <vt:lpstr>The Stimulus Gap</vt:lpstr>
      <vt:lpstr>Emotional Regulation</vt:lpstr>
      <vt:lpstr>Impulse Control</vt:lpstr>
      <vt:lpstr>Group Discussion</vt:lpstr>
      <vt:lpstr>Adaptability - Motivation</vt:lpstr>
      <vt:lpstr>Motivators</vt:lpstr>
      <vt:lpstr>Improving Intrinsic Self-Motivation</vt:lpstr>
      <vt:lpstr>Adaptability - Time Management</vt:lpstr>
      <vt:lpstr>Time Management Techniques</vt:lpstr>
      <vt:lpstr>Eisenhower Matrix</vt:lpstr>
      <vt:lpstr>Pomodoro Method</vt:lpstr>
      <vt:lpstr>Time Blocking Method</vt:lpstr>
      <vt:lpstr>PowerPoint Presentation</vt:lpstr>
      <vt:lpstr>Eat The Frog Method</vt:lpstr>
      <vt:lpstr>Group Discussion</vt:lpstr>
      <vt:lpstr>Activity Log</vt:lpstr>
      <vt:lpstr>Activity Log - Example</vt:lpstr>
      <vt:lpstr>Next Time</vt:lpstr>
    </vt:vector>
  </TitlesOfParts>
  <Company>Brigham Young University 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170 Technical Teamwork Fall 2023</dc:title>
  <dc:creator>Briggs, Quinn</dc:creator>
  <cp:lastModifiedBy>Briggs, Quinn</cp:lastModifiedBy>
  <cp:revision>1</cp:revision>
  <dcterms:created xsi:type="dcterms:W3CDTF">2023-09-09T20:49:10Z</dcterms:created>
  <dcterms:modified xsi:type="dcterms:W3CDTF">2024-10-07T19:59:24Z</dcterms:modified>
</cp:coreProperties>
</file>